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351" r:id="rId3"/>
    <p:sldId id="346" r:id="rId4"/>
    <p:sldId id="340" r:id="rId5"/>
    <p:sldId id="348" r:id="rId6"/>
    <p:sldId id="354" r:id="rId7"/>
    <p:sldId id="350" r:id="rId8"/>
    <p:sldId id="353" r:id="rId9"/>
    <p:sldId id="344" r:id="rId10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Джоджуа" initials="АД" lastIdx="1" clrIdx="0"/>
  <p:cmAuthor id="2" name="Джоджуа Анна Михайловна" initials="ДАМ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B75"/>
    <a:srgbClr val="6890B0"/>
    <a:srgbClr val="6C90AC"/>
    <a:srgbClr val="6890AF"/>
    <a:srgbClr val="FEFEFE"/>
    <a:srgbClr val="F08422"/>
    <a:srgbClr val="223B4D"/>
    <a:srgbClr val="065981"/>
    <a:srgbClr val="FF9900"/>
    <a:srgbClr val="96C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30" autoAdjust="0"/>
  </p:normalViewPr>
  <p:slideViewPr>
    <p:cSldViewPr snapToObjects="1">
      <p:cViewPr varScale="1">
        <p:scale>
          <a:sx n="73" d="100"/>
          <a:sy n="73" d="100"/>
        </p:scale>
        <p:origin x="594" y="54"/>
      </p:cViewPr>
      <p:guideLst>
        <p:guide orient="horz" pos="2160"/>
        <p:guide pos="3817"/>
        <p:guide orient="horz" pos="2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4171" y="-77"/>
      </p:cViewPr>
      <p:guideLst>
        <p:guide orient="horz" pos="3157"/>
        <p:guide pos="21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67104111986006E-2"/>
          <c:y val="0.16203703703703703"/>
          <c:w val="0.87427734033245841"/>
          <c:h val="0.7281864246135900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890B0"/>
            </a:solidFill>
            <a:ln>
              <a:noFill/>
            </a:ln>
            <a:effectLst/>
          </c:spPr>
          <c:invertIfNegative val="0"/>
          <c:cat>
            <c:numRef>
              <c:f>Лист1!$F$10:$I$10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Лист1!$F$11:$I$11</c:f>
              <c:numCache>
                <c:formatCode>General</c:formatCode>
                <c:ptCount val="4"/>
                <c:pt idx="0">
                  <c:v>1300</c:v>
                </c:pt>
                <c:pt idx="1">
                  <c:v>2000</c:v>
                </c:pt>
                <c:pt idx="2">
                  <c:v>2268</c:v>
                </c:pt>
                <c:pt idx="3">
                  <c:v>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6-470F-8506-66FA7AFD7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91616"/>
        <c:axId val="17736400"/>
      </c:barChart>
      <c:catAx>
        <c:axId val="1589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17736400"/>
        <c:crosses val="autoZero"/>
        <c:auto val="1"/>
        <c:lblAlgn val="ctr"/>
        <c:lblOffset val="100"/>
        <c:noMultiLvlLbl val="0"/>
      </c:catAx>
      <c:valAx>
        <c:axId val="177364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BY"/>
          </a:p>
        </c:txPr>
        <c:crossAx val="1589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621" cy="501417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5" y="0"/>
            <a:ext cx="2985621" cy="501417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r">
              <a:defRPr sz="1200"/>
            </a:lvl1pPr>
          </a:lstStyle>
          <a:p>
            <a:fld id="{DDF4ED64-62A8-4297-8E09-591C0E26E9BB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5696"/>
            <a:ext cx="2985621" cy="501417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5" y="9515696"/>
            <a:ext cx="2985621" cy="501417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r">
              <a:defRPr sz="1200"/>
            </a:lvl1pPr>
          </a:lstStyle>
          <a:p>
            <a:fld id="{39C46FC3-7A83-4E41-86D7-D364A73E3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8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5621" cy="503018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5" y="2"/>
            <a:ext cx="2985621" cy="503018"/>
          </a:xfrm>
          <a:prstGeom prst="rect">
            <a:avLst/>
          </a:prstGeom>
        </p:spPr>
        <p:txBody>
          <a:bodyPr vert="horz" lIns="92413" tIns="46207" rIns="92413" bIns="46207" rtlCol="0"/>
          <a:lstStyle>
            <a:lvl1pPr algn="r">
              <a:defRPr sz="1200"/>
            </a:lvl1pPr>
          </a:lstStyle>
          <a:p>
            <a:fld id="{59ADD9D7-C2A9-48E6-8D79-7D2CBE52083F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3" tIns="46207" rIns="92413" bIns="462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6" y="4821928"/>
            <a:ext cx="5511174" cy="3944047"/>
          </a:xfrm>
          <a:prstGeom prst="rect">
            <a:avLst/>
          </a:prstGeom>
        </p:spPr>
        <p:txBody>
          <a:bodyPr vert="horz" lIns="92413" tIns="46207" rIns="92413" bIns="462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5696"/>
            <a:ext cx="2985621" cy="503018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5" y="9515696"/>
            <a:ext cx="2985621" cy="503018"/>
          </a:xfrm>
          <a:prstGeom prst="rect">
            <a:avLst/>
          </a:prstGeom>
        </p:spPr>
        <p:txBody>
          <a:bodyPr vert="horz" lIns="92413" tIns="46207" rIns="92413" bIns="46207" rtlCol="0" anchor="b"/>
          <a:lstStyle>
            <a:lvl1pPr algn="r">
              <a:defRPr sz="1200"/>
            </a:lvl1pPr>
          </a:lstStyle>
          <a:p>
            <a:fld id="{1248189E-9B68-45D6-B981-2A785B0AC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8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8189E-9B68-45D6-B981-2A785B0AC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8189E-9B68-45D6-B981-2A785B0AC4D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8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8189E-9B68-45D6-B981-2A785B0AC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9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8189E-9B68-45D6-B981-2A785B0AC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9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8189E-9B68-45D6-B981-2A785B0AC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0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8189E-9B68-45D6-B981-2A785B0AC4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1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8189E-9B68-45D6-B981-2A785B0AC4D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8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5161-05DC-4476-96B0-C95872BC9FC8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326D-58E9-4874-A6B8-FE55F6494633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77B2-841B-4C47-BC91-FC9126CA8C7C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5161-05DC-4476-96B0-C95872BC9F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80BF-A162-441D-A392-E097F5CE0C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B254-AF39-4F13-9A60-D80C0EB09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E1BC-C7C1-4DA0-8512-C0C3D5F441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33F1-EF45-43CF-8546-2B2C3E2C11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3F3-D2AB-47E5-BA5A-EEEE0295EB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26BD-5DAA-4FDF-ABDA-DB8004674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049-623C-4374-92E7-FB903901B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80BF-A162-441D-A392-E097F5CE0C1B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8621-A27D-4454-9280-6F09E1F01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326D-58E9-4874-A6B8-FE55F64946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77B2-841B-4C47-BC91-FC9126CA8C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B254-AF39-4F13-9A60-D80C0EB098F2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E1BC-C7C1-4DA0-8512-C0C3D5F441C0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33F1-EF45-43CF-8546-2B2C3E2C119C}" type="datetime1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A3F3-D2AB-47E5-BA5A-EEEE0295EB17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26BD-5DAA-4FDF-ABDA-DB8004674AAE}" type="datetime1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2049-623C-4374-92E7-FB903901BA99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8621-A27D-4454-9280-6F09E1F017B6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4197-77B0-4840-8268-8C792FA69497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A27C-1C7E-4CD8-AE40-421F448EF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4197-77B0-4840-8268-8C792FA694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A27C-1C7E-4CD8-AE40-421F448EF5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emf"/><Relationship Id="rId21" Type="http://schemas.openxmlformats.org/officeDocument/2006/relationships/image" Target="../media/image47.emf"/><Relationship Id="rId42" Type="http://schemas.openxmlformats.org/officeDocument/2006/relationships/image" Target="../media/image68.emf"/><Relationship Id="rId47" Type="http://schemas.openxmlformats.org/officeDocument/2006/relationships/image" Target="../media/image73.emf"/><Relationship Id="rId63" Type="http://schemas.openxmlformats.org/officeDocument/2006/relationships/image" Target="../media/image89.emf"/><Relationship Id="rId68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emf"/><Relationship Id="rId29" Type="http://schemas.openxmlformats.org/officeDocument/2006/relationships/image" Target="../media/image55.emf"/><Relationship Id="rId11" Type="http://schemas.openxmlformats.org/officeDocument/2006/relationships/image" Target="../media/image37.emf"/><Relationship Id="rId24" Type="http://schemas.openxmlformats.org/officeDocument/2006/relationships/image" Target="../media/image50.emf"/><Relationship Id="rId32" Type="http://schemas.openxmlformats.org/officeDocument/2006/relationships/image" Target="../media/image58.emf"/><Relationship Id="rId37" Type="http://schemas.openxmlformats.org/officeDocument/2006/relationships/image" Target="../media/image63.emf"/><Relationship Id="rId40" Type="http://schemas.openxmlformats.org/officeDocument/2006/relationships/image" Target="../media/image66.emf"/><Relationship Id="rId45" Type="http://schemas.openxmlformats.org/officeDocument/2006/relationships/image" Target="../media/image71.emf"/><Relationship Id="rId53" Type="http://schemas.openxmlformats.org/officeDocument/2006/relationships/image" Target="../media/image79.emf"/><Relationship Id="rId58" Type="http://schemas.openxmlformats.org/officeDocument/2006/relationships/image" Target="../media/image84.emf"/><Relationship Id="rId66" Type="http://schemas.microsoft.com/office/2007/relationships/hdphoto" Target="../media/hdphoto1.wdp"/><Relationship Id="rId74" Type="http://schemas.openxmlformats.org/officeDocument/2006/relationships/image" Target="../media/image97.png"/><Relationship Id="rId5" Type="http://schemas.openxmlformats.org/officeDocument/2006/relationships/image" Target="../media/image32.png"/><Relationship Id="rId61" Type="http://schemas.openxmlformats.org/officeDocument/2006/relationships/image" Target="../media/image87.png"/><Relationship Id="rId19" Type="http://schemas.openxmlformats.org/officeDocument/2006/relationships/image" Target="../media/image45.emf"/><Relationship Id="rId14" Type="http://schemas.openxmlformats.org/officeDocument/2006/relationships/image" Target="../media/image40.emf"/><Relationship Id="rId22" Type="http://schemas.openxmlformats.org/officeDocument/2006/relationships/image" Target="../media/image48.emf"/><Relationship Id="rId27" Type="http://schemas.openxmlformats.org/officeDocument/2006/relationships/image" Target="../media/image53.emf"/><Relationship Id="rId30" Type="http://schemas.openxmlformats.org/officeDocument/2006/relationships/image" Target="../media/image56.emf"/><Relationship Id="rId35" Type="http://schemas.openxmlformats.org/officeDocument/2006/relationships/image" Target="../media/image61.emf"/><Relationship Id="rId43" Type="http://schemas.openxmlformats.org/officeDocument/2006/relationships/image" Target="../media/image69.emf"/><Relationship Id="rId48" Type="http://schemas.openxmlformats.org/officeDocument/2006/relationships/image" Target="../media/image74.emf"/><Relationship Id="rId56" Type="http://schemas.openxmlformats.org/officeDocument/2006/relationships/image" Target="../media/image82.emf"/><Relationship Id="rId64" Type="http://schemas.openxmlformats.org/officeDocument/2006/relationships/image" Target="../media/image90.emf"/><Relationship Id="rId69" Type="http://schemas.openxmlformats.org/officeDocument/2006/relationships/image" Target="../media/image94.png"/><Relationship Id="rId8" Type="http://schemas.openxmlformats.org/officeDocument/2006/relationships/image" Target="../media/image34.emf"/><Relationship Id="rId51" Type="http://schemas.openxmlformats.org/officeDocument/2006/relationships/image" Target="../media/image77.emf"/><Relationship Id="rId72" Type="http://schemas.microsoft.com/office/2007/relationships/hdphoto" Target="../media/hdphoto3.wdp"/><Relationship Id="rId3" Type="http://schemas.openxmlformats.org/officeDocument/2006/relationships/image" Target="../media/image30.png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5" Type="http://schemas.openxmlformats.org/officeDocument/2006/relationships/image" Target="../media/image51.emf"/><Relationship Id="rId33" Type="http://schemas.openxmlformats.org/officeDocument/2006/relationships/image" Target="../media/image59.emf"/><Relationship Id="rId38" Type="http://schemas.openxmlformats.org/officeDocument/2006/relationships/image" Target="../media/image64.emf"/><Relationship Id="rId46" Type="http://schemas.openxmlformats.org/officeDocument/2006/relationships/image" Target="../media/image72.emf"/><Relationship Id="rId59" Type="http://schemas.openxmlformats.org/officeDocument/2006/relationships/image" Target="../media/image85.emf"/><Relationship Id="rId67" Type="http://schemas.openxmlformats.org/officeDocument/2006/relationships/image" Target="../media/image92.png"/><Relationship Id="rId20" Type="http://schemas.openxmlformats.org/officeDocument/2006/relationships/image" Target="../media/image46.emf"/><Relationship Id="rId41" Type="http://schemas.openxmlformats.org/officeDocument/2006/relationships/image" Target="../media/image67.emf"/><Relationship Id="rId54" Type="http://schemas.openxmlformats.org/officeDocument/2006/relationships/image" Target="../media/image80.emf"/><Relationship Id="rId62" Type="http://schemas.openxmlformats.org/officeDocument/2006/relationships/image" Target="../media/image88.emf"/><Relationship Id="rId70" Type="http://schemas.microsoft.com/office/2007/relationships/hdphoto" Target="../media/hdphoto2.wdp"/><Relationship Id="rId75" Type="http://schemas.openxmlformats.org/officeDocument/2006/relationships/image" Target="../media/image9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5" Type="http://schemas.openxmlformats.org/officeDocument/2006/relationships/image" Target="../media/image41.emf"/><Relationship Id="rId23" Type="http://schemas.openxmlformats.org/officeDocument/2006/relationships/image" Target="../media/image49.emf"/><Relationship Id="rId28" Type="http://schemas.openxmlformats.org/officeDocument/2006/relationships/image" Target="../media/image54.emf"/><Relationship Id="rId36" Type="http://schemas.openxmlformats.org/officeDocument/2006/relationships/image" Target="../media/image62.emf"/><Relationship Id="rId49" Type="http://schemas.openxmlformats.org/officeDocument/2006/relationships/image" Target="../media/image75.emf"/><Relationship Id="rId57" Type="http://schemas.openxmlformats.org/officeDocument/2006/relationships/image" Target="../media/image83.emf"/><Relationship Id="rId10" Type="http://schemas.openxmlformats.org/officeDocument/2006/relationships/image" Target="../media/image36.emf"/><Relationship Id="rId31" Type="http://schemas.openxmlformats.org/officeDocument/2006/relationships/image" Target="../media/image57.emf"/><Relationship Id="rId44" Type="http://schemas.openxmlformats.org/officeDocument/2006/relationships/image" Target="../media/image70.emf"/><Relationship Id="rId52" Type="http://schemas.openxmlformats.org/officeDocument/2006/relationships/image" Target="../media/image78.emf"/><Relationship Id="rId60" Type="http://schemas.openxmlformats.org/officeDocument/2006/relationships/image" Target="../media/image86.emf"/><Relationship Id="rId65" Type="http://schemas.openxmlformats.org/officeDocument/2006/relationships/image" Target="../media/image91.png"/><Relationship Id="rId73" Type="http://schemas.openxmlformats.org/officeDocument/2006/relationships/image" Target="../media/image96.png"/><Relationship Id="rId4" Type="http://schemas.openxmlformats.org/officeDocument/2006/relationships/image" Target="../media/image31.png"/><Relationship Id="rId9" Type="http://schemas.openxmlformats.org/officeDocument/2006/relationships/image" Target="../media/image35.emf"/><Relationship Id="rId13" Type="http://schemas.openxmlformats.org/officeDocument/2006/relationships/image" Target="../media/image39.emf"/><Relationship Id="rId18" Type="http://schemas.openxmlformats.org/officeDocument/2006/relationships/image" Target="../media/image44.emf"/><Relationship Id="rId39" Type="http://schemas.openxmlformats.org/officeDocument/2006/relationships/image" Target="../media/image65.emf"/><Relationship Id="rId34" Type="http://schemas.openxmlformats.org/officeDocument/2006/relationships/image" Target="../media/image60.emf"/><Relationship Id="rId50" Type="http://schemas.openxmlformats.org/officeDocument/2006/relationships/image" Target="../media/image76.emf"/><Relationship Id="rId55" Type="http://schemas.openxmlformats.org/officeDocument/2006/relationships/image" Target="../media/image81.emf"/><Relationship Id="rId76" Type="http://schemas.microsoft.com/office/2007/relationships/hdphoto" Target="../media/hdphoto4.wdp"/><Relationship Id="rId7" Type="http://schemas.openxmlformats.org/officeDocument/2006/relationships/image" Target="../media/image33.emf"/><Relationship Id="rId71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hart" Target="../charts/chart1.xml"/><Relationship Id="rId3" Type="http://schemas.openxmlformats.org/officeDocument/2006/relationships/image" Target="../media/image5.png"/><Relationship Id="rId7" Type="http://schemas.openxmlformats.org/officeDocument/2006/relationships/image" Target="../media/image99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02.png"/><Relationship Id="rId4" Type="http://schemas.openxmlformats.org/officeDocument/2006/relationships/image" Target="../media/image6.png"/><Relationship Id="rId9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F1FAE9-F2EF-4113-A769-B9D57B85C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3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48680"/>
            <a:ext cx="5411656" cy="683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99" y="3913412"/>
            <a:ext cx="3203903" cy="24933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28417" y="2349636"/>
            <a:ext cx="69612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Логистический потенциал Государственного предприятия «БТЛЦ»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1722" y="6542869"/>
            <a:ext cx="187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WWW.BELINT.BY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3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ED2EB3-E114-4061-9D01-B613C6A7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423"/>
            <a:ext cx="12192000" cy="493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0947CD-ABE0-4AC5-AA49-F23C4DFD1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63" y="78560"/>
            <a:ext cx="1341578" cy="991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98E40-6D7B-4838-8424-8EC19FACD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0"/>
            <a:ext cx="1423797" cy="9913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AE2404-4A31-43AE-ADF9-D6EC0445CBF1}"/>
              </a:ext>
            </a:extLst>
          </p:cNvPr>
          <p:cNvSpPr txBox="1"/>
          <p:nvPr/>
        </p:nvSpPr>
        <p:spPr>
          <a:xfrm>
            <a:off x="5465930" y="6581578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WWW.BELINT.BY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626E3EE-9AC3-45B5-B612-858C60BA785A}"/>
              </a:ext>
            </a:extLst>
          </p:cNvPr>
          <p:cNvSpPr/>
          <p:nvPr/>
        </p:nvSpPr>
        <p:spPr>
          <a:xfrm>
            <a:off x="240425" y="419712"/>
            <a:ext cx="346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предприятии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8FB29B80-22B3-472E-A818-3C021066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14" y="188328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415475-A71F-4014-8120-FFABD253A73B}"/>
              </a:ext>
            </a:extLst>
          </p:cNvPr>
          <p:cNvSpPr/>
          <p:nvPr/>
        </p:nvSpPr>
        <p:spPr>
          <a:xfrm>
            <a:off x="481933" y="2831147"/>
            <a:ext cx="2984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77AC9DF-1D15-422E-83AC-941DD1640C35}"/>
              </a:ext>
            </a:extLst>
          </p:cNvPr>
          <p:cNvGrpSpPr/>
          <p:nvPr/>
        </p:nvGrpSpPr>
        <p:grpSpPr>
          <a:xfrm>
            <a:off x="5201958" y="4378271"/>
            <a:ext cx="2079579" cy="523219"/>
            <a:chOff x="191344" y="2054158"/>
            <a:chExt cx="2196728" cy="493317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3E9F0091-1A6D-4979-B754-55117BFF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2054158"/>
              <a:ext cx="1363710" cy="493317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FD2A37CA-AF97-44CD-8FF3-DE4D0E107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04" y="2348954"/>
              <a:ext cx="756568" cy="198521"/>
            </a:xfrm>
            <a:prstGeom prst="rect">
              <a:avLst/>
            </a:prstGeom>
          </p:spPr>
        </p:pic>
      </p:grp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DD138AD8-C203-46C5-825A-D0F8BA33A528}"/>
              </a:ext>
            </a:extLst>
          </p:cNvPr>
          <p:cNvSpPr/>
          <p:nvPr/>
        </p:nvSpPr>
        <p:spPr>
          <a:xfrm>
            <a:off x="586535" y="4044254"/>
            <a:ext cx="29844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Контейнерные перевозки</a:t>
            </a:r>
          </a:p>
          <a:p>
            <a:pPr algn="ctr"/>
            <a:endParaRPr lang="ru-RU" sz="14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BEE75B5-3AA1-4399-8EA3-8B3210F117B7}"/>
              </a:ext>
            </a:extLst>
          </p:cNvPr>
          <p:cNvSpPr/>
          <p:nvPr/>
        </p:nvSpPr>
        <p:spPr>
          <a:xfrm>
            <a:off x="548349" y="5034231"/>
            <a:ext cx="2984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Экспедирование грузов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D088C3A7-37BA-48F8-8ECE-93485FB892BE}"/>
              </a:ext>
            </a:extLst>
          </p:cNvPr>
          <p:cNvSpPr/>
          <p:nvPr/>
        </p:nvSpPr>
        <p:spPr>
          <a:xfrm>
            <a:off x="4620695" y="4995831"/>
            <a:ext cx="3476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Мультимодальные перевозки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E31C0A1A-CD99-4A9B-A775-DFE30D50B738}"/>
              </a:ext>
            </a:extLst>
          </p:cNvPr>
          <p:cNvSpPr/>
          <p:nvPr/>
        </p:nvSpPr>
        <p:spPr>
          <a:xfrm>
            <a:off x="310226" y="5901862"/>
            <a:ext cx="335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ПЕРЕВОЗКА СКОРОПОРТЯЩИХСЯ </a:t>
            </a:r>
          </a:p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CE7BFDA-C109-494A-A5BF-95A305863924}"/>
              </a:ext>
            </a:extLst>
          </p:cNvPr>
          <p:cNvSpPr/>
          <p:nvPr/>
        </p:nvSpPr>
        <p:spPr>
          <a:xfrm>
            <a:off x="4802234" y="5985275"/>
            <a:ext cx="2941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ТЕРМИНАЛЬНЫЕ УСЛУГИ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D5A4F1C4-1CBC-4BA5-97BD-EB150DD581F7}"/>
              </a:ext>
            </a:extLst>
          </p:cNvPr>
          <p:cNvSpPr/>
          <p:nvPr/>
        </p:nvSpPr>
        <p:spPr>
          <a:xfrm>
            <a:off x="8660215" y="4942575"/>
            <a:ext cx="3360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ТАМОЖЕННОЕ ДЕКЛАРИРОВАНИЕ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EB0D278-9E8B-48E6-933D-5412B02160B3}"/>
              </a:ext>
            </a:extLst>
          </p:cNvPr>
          <p:cNvSpPr/>
          <p:nvPr/>
        </p:nvSpPr>
        <p:spPr>
          <a:xfrm>
            <a:off x="4508021" y="3802881"/>
            <a:ext cx="346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ПЕРЕВОЗКИ С ПРЕДОСТАВЛЕНИЕМ </a:t>
            </a:r>
          </a:p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ПОДВИЖНОГО СОСТАВА</a:t>
            </a:r>
            <a:endParaRPr lang="ru-RU" sz="11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CBC130-C625-4C43-B458-71EB7F1251EC}"/>
              </a:ext>
            </a:extLst>
          </p:cNvPr>
          <p:cNvSpPr/>
          <p:nvPr/>
        </p:nvSpPr>
        <p:spPr>
          <a:xfrm>
            <a:off x="9280646" y="3767255"/>
            <a:ext cx="2422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контейнеров</a:t>
            </a:r>
            <a:endParaRPr lang="ru-RU" sz="14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F94EE0A2-5802-48E1-8DA5-05129038A551}"/>
              </a:ext>
            </a:extLst>
          </p:cNvPr>
          <p:cNvSpPr/>
          <p:nvPr/>
        </p:nvSpPr>
        <p:spPr>
          <a:xfrm>
            <a:off x="8943403" y="5946984"/>
            <a:ext cx="2810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грузов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A2C28C2-8422-4F47-8706-95F24E80D8EF}"/>
              </a:ext>
            </a:extLst>
          </p:cNvPr>
          <p:cNvSpPr/>
          <p:nvPr/>
        </p:nvSpPr>
        <p:spPr>
          <a:xfrm>
            <a:off x="680464" y="1214966"/>
            <a:ext cx="298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Логистический оператор </a:t>
            </a:r>
          </a:p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Белорусской железной дороги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19EA44C-57D2-4CCE-B783-8199BDFF99C5}"/>
              </a:ext>
            </a:extLst>
          </p:cNvPr>
          <p:cNvSpPr/>
          <p:nvPr/>
        </p:nvSpPr>
        <p:spPr>
          <a:xfrm>
            <a:off x="4539114" y="1184932"/>
            <a:ext cx="3693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ТАМОЖЕННЫЙ ПРЕДСТАВИТЕЛЬ </a:t>
            </a:r>
          </a:p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БЕЛОРУССКОЙ ЖЕЛЕЗНОЙ ДОРОГИ</a:t>
            </a:r>
            <a:endParaRPr lang="ru-BY" sz="12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9CE8636-2D43-4D1C-BFE9-B6A0C80CD9E2}"/>
              </a:ext>
            </a:extLst>
          </p:cNvPr>
          <p:cNvSpPr/>
          <p:nvPr/>
        </p:nvSpPr>
        <p:spPr>
          <a:xfrm>
            <a:off x="8996665" y="1219839"/>
            <a:ext cx="2678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Добросовестный партнер </a:t>
            </a:r>
            <a:r>
              <a:rPr lang="ru-RU" sz="1200" b="1" cap="all" dirty="0" err="1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БелТПП</a:t>
            </a:r>
            <a:endParaRPr lang="ru-BY" sz="12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3355920F-2085-4412-9BAB-E58C6D8060E9}"/>
              </a:ext>
            </a:extLst>
          </p:cNvPr>
          <p:cNvSpPr/>
          <p:nvPr/>
        </p:nvSpPr>
        <p:spPr>
          <a:xfrm>
            <a:off x="742112" y="2157354"/>
            <a:ext cx="3039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экспедитор 2022 года</a:t>
            </a:r>
            <a:endParaRPr lang="ru-BY" sz="12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710D9D8C-36EE-47CB-880B-C2A4DE98FCBE}"/>
              </a:ext>
            </a:extLst>
          </p:cNvPr>
          <p:cNvSpPr/>
          <p:nvPr/>
        </p:nvSpPr>
        <p:spPr>
          <a:xfrm>
            <a:off x="4841247" y="2098137"/>
            <a:ext cx="2724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экспортер 2022 года</a:t>
            </a:r>
            <a:endParaRPr lang="ru-BY" sz="12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9D985B-731B-4C70-AA29-DD2078CD4C30}"/>
              </a:ext>
            </a:extLst>
          </p:cNvPr>
          <p:cNvSpPr/>
          <p:nvPr/>
        </p:nvSpPr>
        <p:spPr>
          <a:xfrm>
            <a:off x="9028784" y="2218565"/>
            <a:ext cx="26142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ISO 9001-2015</a:t>
            </a:r>
            <a:endParaRPr lang="ru-BY" sz="12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14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cap="all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9001-2015</a:t>
            </a:r>
            <a:endParaRPr lang="ru-BY" sz="1400" b="1" cap="all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693E4577-D12E-49CD-B97B-59A74FB105DB}"/>
              </a:ext>
            </a:extLst>
          </p:cNvPr>
          <p:cNvSpPr/>
          <p:nvPr/>
        </p:nvSpPr>
        <p:spPr>
          <a:xfrm>
            <a:off x="511794" y="116177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F2A6920-F8CB-47C6-9CAD-7FDE146006A5}"/>
              </a:ext>
            </a:extLst>
          </p:cNvPr>
          <p:cNvSpPr/>
          <p:nvPr/>
        </p:nvSpPr>
        <p:spPr>
          <a:xfrm>
            <a:off x="526123" y="210589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1CBB9996-EC0E-49A4-982D-1A2925D59E69}"/>
              </a:ext>
            </a:extLst>
          </p:cNvPr>
          <p:cNvSpPr/>
          <p:nvPr/>
        </p:nvSpPr>
        <p:spPr>
          <a:xfrm>
            <a:off x="4267039" y="104474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083C34CD-850B-4401-B6ED-FB3F7913BB20}"/>
              </a:ext>
            </a:extLst>
          </p:cNvPr>
          <p:cNvSpPr/>
          <p:nvPr/>
        </p:nvSpPr>
        <p:spPr>
          <a:xfrm>
            <a:off x="4262905" y="197502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C4E6751D-8701-4E5D-8184-2BDFAFBE588F}"/>
              </a:ext>
            </a:extLst>
          </p:cNvPr>
          <p:cNvSpPr/>
          <p:nvPr/>
        </p:nvSpPr>
        <p:spPr>
          <a:xfrm>
            <a:off x="8613824" y="107839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46255292-CD08-4C7A-8478-140E0A18A62E}"/>
              </a:ext>
            </a:extLst>
          </p:cNvPr>
          <p:cNvSpPr/>
          <p:nvPr/>
        </p:nvSpPr>
        <p:spPr>
          <a:xfrm>
            <a:off x="8624791" y="209532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BY" b="1" dirty="0">
                <a:solidFill>
                  <a:srgbClr val="0C4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581058A9-72D5-492F-9150-F7EEEDD70A2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402" t="63700" r="33065" b="27550"/>
          <a:stretch/>
        </p:blipFill>
        <p:spPr>
          <a:xfrm>
            <a:off x="637714" y="5641471"/>
            <a:ext cx="2744607" cy="253868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F4CD8464-CC76-4082-BC5B-E0DCE7C89D4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403" t="42000" r="32473" b="49950"/>
          <a:stretch/>
        </p:blipFill>
        <p:spPr>
          <a:xfrm>
            <a:off x="696961" y="3528160"/>
            <a:ext cx="2744607" cy="23337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48454359-0E18-4183-B2CF-FE3AB95463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941" t="51050" r="29525" b="40900"/>
          <a:stretch/>
        </p:blipFill>
        <p:spPr>
          <a:xfrm>
            <a:off x="645727" y="4765507"/>
            <a:ext cx="2732449" cy="22688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6737CB96-CE5A-4068-8D0B-9F3827A4F0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438" t="72399" r="38581" b="19201"/>
          <a:stretch/>
        </p:blipFill>
        <p:spPr>
          <a:xfrm>
            <a:off x="5113348" y="3402257"/>
            <a:ext cx="2256805" cy="27355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D78BC830-606A-4BAE-A45E-DEAF273D89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50" y="5369017"/>
            <a:ext cx="913405" cy="61625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0A0E7F19-3BD3-4809-8B4D-B691968EB0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18" y="3401988"/>
            <a:ext cx="1002195" cy="273553"/>
          </a:xfrm>
          <a:prstGeom prst="rect">
            <a:avLst/>
          </a:prstGeom>
        </p:spPr>
      </p:pic>
      <p:pic>
        <p:nvPicPr>
          <p:cNvPr id="127" name="Рисунок 126" descr="Документ">
            <a:extLst>
              <a:ext uri="{FF2B5EF4-FFF2-40B4-BE49-F238E27FC236}">
                <a16:creationId xmlns:a16="http://schemas.microsoft.com/office/drawing/2014/main" id="{3EB62312-1C4E-4205-96AA-AE8F4047D1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63099" y="4333376"/>
            <a:ext cx="545572" cy="545572"/>
          </a:xfrm>
          <a:prstGeom prst="rect">
            <a:avLst/>
          </a:prstGeom>
        </p:spPr>
      </p:pic>
      <p:pic>
        <p:nvPicPr>
          <p:cNvPr id="129" name="Рисунок 128" descr="Открытый замок">
            <a:extLst>
              <a:ext uri="{FF2B5EF4-FFF2-40B4-BE49-F238E27FC236}">
                <a16:creationId xmlns:a16="http://schemas.microsoft.com/office/drawing/2014/main" id="{6FC87281-4D9A-439A-9569-A6B5278FC6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9107" y="5465786"/>
            <a:ext cx="489564" cy="489564"/>
          </a:xfrm>
          <a:prstGeom prst="rect">
            <a:avLst/>
          </a:prstGeom>
        </p:spPr>
      </p:pic>
      <p:pic>
        <p:nvPicPr>
          <p:cNvPr id="3" name="Рисунок 2" descr="Инструменты">
            <a:extLst>
              <a:ext uri="{FF2B5EF4-FFF2-40B4-BE49-F238E27FC236}">
                <a16:creationId xmlns:a16="http://schemas.microsoft.com/office/drawing/2014/main" id="{153C6AC3-5028-4FA8-8DC1-BA5F5E82C9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63147" y="3071279"/>
            <a:ext cx="316824" cy="3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69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541068F-03EA-45A4-ADBA-14F5B3976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" y="6354271"/>
            <a:ext cx="12192000" cy="493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B7F84-0136-4390-9DD6-384F14BE5743}"/>
              </a:ext>
            </a:extLst>
          </p:cNvPr>
          <p:cNvSpPr txBox="1"/>
          <p:nvPr/>
        </p:nvSpPr>
        <p:spPr>
          <a:xfrm>
            <a:off x="-672752" y="7214239"/>
            <a:ext cx="1583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ФИТИНГОВЫЕ </a:t>
            </a:r>
            <a:endParaRPr lang="en-US" sz="11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51F9C87-EA5F-48FF-B918-3F8E852DEED6}"/>
              </a:ext>
            </a:extLst>
          </p:cNvPr>
          <p:cNvSpPr/>
          <p:nvPr/>
        </p:nvSpPr>
        <p:spPr>
          <a:xfrm>
            <a:off x="7609300" y="829196"/>
            <a:ext cx="371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ФИЛИАЛЫ В БЕЛАРУСИ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879F43DC-3048-4E96-AACE-86E4CC2C2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63" y="78560"/>
            <a:ext cx="1341578" cy="99131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68DFE555-4BFD-4896-90E6-6722437E0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0" y="94721"/>
            <a:ext cx="1423797" cy="991314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89955027-D548-4A25-B410-D5B735A3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65" y="163934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DC804C-1962-48CF-85FF-F1D766CCF5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12" r="32396" b="54443"/>
          <a:stretch/>
        </p:blipFill>
        <p:spPr>
          <a:xfrm>
            <a:off x="871133" y="5790593"/>
            <a:ext cx="1793279" cy="536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D0642E-D124-4679-BD12-1BF078523826}"/>
              </a:ext>
            </a:extLst>
          </p:cNvPr>
          <p:cNvSpPr txBox="1"/>
          <p:nvPr/>
        </p:nvSpPr>
        <p:spPr>
          <a:xfrm>
            <a:off x="979426" y="5055294"/>
            <a:ext cx="164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ПОДВИЖНОЙ СОСТАВ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CF37504-2AE3-45DF-BEBC-B9C449DF23F9}"/>
              </a:ext>
            </a:extLst>
          </p:cNvPr>
          <p:cNvSpPr/>
          <p:nvPr/>
        </p:nvSpPr>
        <p:spPr>
          <a:xfrm>
            <a:off x="1246656" y="647797"/>
            <a:ext cx="5309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ОБЩЕСТВА, УЧРЕЖДЕННЫЕ ЗА РУБЕЖОМ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706FE8B-1C5E-4E03-807A-0B4F79476177}"/>
              </a:ext>
            </a:extLst>
          </p:cNvPr>
          <p:cNvSpPr txBox="1"/>
          <p:nvPr/>
        </p:nvSpPr>
        <p:spPr>
          <a:xfrm>
            <a:off x="5253717" y="6606499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WWW.BELINT.BY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D25958CE-9247-4A02-84C4-320247C27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51" r="38384" b="64000"/>
          <a:stretch/>
        </p:blipFill>
        <p:spPr>
          <a:xfrm>
            <a:off x="3665342" y="5766393"/>
            <a:ext cx="2089526" cy="576087"/>
          </a:xfrm>
          <a:prstGeom prst="rect">
            <a:avLst/>
          </a:prstGeom>
        </p:spPr>
      </p:pic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33386895-BD03-419A-AEEF-B619FE217F28}"/>
              </a:ext>
            </a:extLst>
          </p:cNvPr>
          <p:cNvSpPr/>
          <p:nvPr/>
        </p:nvSpPr>
        <p:spPr>
          <a:xfrm>
            <a:off x="4037871" y="4773228"/>
            <a:ext cx="416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АКТИВЫ</a:t>
            </a: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675EC42B-16E7-4344-9C7F-33D0771ABE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9" t="6112" r="34955" b="62673"/>
          <a:stretch/>
        </p:blipFill>
        <p:spPr>
          <a:xfrm>
            <a:off x="6712005" y="5692717"/>
            <a:ext cx="1796263" cy="564093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8AAAC69D-98CE-4F00-BDEF-63A7434BCCAF}"/>
              </a:ext>
            </a:extLst>
          </p:cNvPr>
          <p:cNvSpPr txBox="1"/>
          <p:nvPr/>
        </p:nvSpPr>
        <p:spPr>
          <a:xfrm>
            <a:off x="3689366" y="5231052"/>
            <a:ext cx="164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АВТОМОБИЛИ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EFB0269-6BAB-4D7E-B16C-C730B8EC1B6C}"/>
              </a:ext>
            </a:extLst>
          </p:cNvPr>
          <p:cNvSpPr txBox="1"/>
          <p:nvPr/>
        </p:nvSpPr>
        <p:spPr>
          <a:xfrm>
            <a:off x="6837452" y="5223197"/>
            <a:ext cx="164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КОНТЕЙНЕРЫ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EE750F8-0FFC-4BF3-98C4-0BA9EF2725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34" y="5665872"/>
            <a:ext cx="1244791" cy="60683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52858D5-5D1F-4A7B-8767-4D6BEA14C551}"/>
              </a:ext>
            </a:extLst>
          </p:cNvPr>
          <p:cNvSpPr txBox="1"/>
          <p:nvPr/>
        </p:nvSpPr>
        <p:spPr>
          <a:xfrm>
            <a:off x="9660599" y="5226266"/>
            <a:ext cx="1644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ТЕРМИНАЛЫ</a:t>
            </a:r>
            <a:endParaRPr lang="en-US" sz="12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4E49B4E-96CF-4884-A2B6-D1CC39F83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89" y="1751658"/>
            <a:ext cx="3177725" cy="2735589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116D00B7-F231-40E2-A0C5-21DCD6B53AFD}"/>
              </a:ext>
            </a:extLst>
          </p:cNvPr>
          <p:cNvGrpSpPr/>
          <p:nvPr/>
        </p:nvGrpSpPr>
        <p:grpSpPr>
          <a:xfrm>
            <a:off x="223236" y="1197365"/>
            <a:ext cx="6868932" cy="3242281"/>
            <a:chOff x="5651506" y="1252067"/>
            <a:chExt cx="6601950" cy="381225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34B585A-A0C3-494D-8040-C1EA7D491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0" r="1" b="17172"/>
            <a:stretch/>
          </p:blipFill>
          <p:spPr>
            <a:xfrm>
              <a:off x="7428134" y="1252067"/>
              <a:ext cx="4358022" cy="381225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F7BD3D4-EBE8-448D-BB97-0C2E921B2C9D}"/>
                </a:ext>
              </a:extLst>
            </p:cNvPr>
            <p:cNvSpPr txBox="1"/>
            <p:nvPr/>
          </p:nvSpPr>
          <p:spPr>
            <a:xfrm>
              <a:off x="8195681" y="1276765"/>
              <a:ext cx="1890744" cy="723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РОССИЯ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(МОСКВА)</a:t>
              </a:r>
              <a:endParaRPr lang="en-US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«БЕЛИНТЕРТРАНС-МОСКВА»</a:t>
              </a:r>
              <a:endParaRPr lang="en-US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Соединительная линия уступом 89">
              <a:extLst>
                <a:ext uri="{FF2B5EF4-FFF2-40B4-BE49-F238E27FC236}">
                  <a16:creationId xmlns:a16="http://schemas.microsoft.com/office/drawing/2014/main" id="{8EA7C8F4-608F-4737-9712-56AD358245E7}"/>
                </a:ext>
              </a:extLst>
            </p:cNvPr>
            <p:cNvCxnSpPr/>
            <p:nvPr/>
          </p:nvCxnSpPr>
          <p:spPr>
            <a:xfrm rot="16200000" flipH="1">
              <a:off x="7861878" y="3527499"/>
              <a:ext cx="805326" cy="732782"/>
            </a:xfrm>
            <a:prstGeom prst="bentConnector3">
              <a:avLst>
                <a:gd name="adj1" fmla="val 50001"/>
              </a:avLst>
            </a:prstGeom>
            <a:ln>
              <a:solidFill>
                <a:srgbClr val="1F6487"/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6">
              <a:extLst>
                <a:ext uri="{FF2B5EF4-FFF2-40B4-BE49-F238E27FC236}">
                  <a16:creationId xmlns:a16="http://schemas.microsoft.com/office/drawing/2014/main" id="{FB07419D-AA7E-40BD-B8A1-E3BCD3E4F8BF}"/>
                </a:ext>
              </a:extLst>
            </p:cNvPr>
            <p:cNvCxnSpPr/>
            <p:nvPr/>
          </p:nvCxnSpPr>
          <p:spPr>
            <a:xfrm rot="10800000">
              <a:off x="10141489" y="3572370"/>
              <a:ext cx="797902" cy="192905"/>
            </a:xfrm>
            <a:prstGeom prst="bentConnector3">
              <a:avLst>
                <a:gd name="adj1" fmla="val 27271"/>
              </a:avLst>
            </a:prstGeom>
            <a:ln>
              <a:solidFill>
                <a:srgbClr val="1F6487"/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4B4C759-1F74-41EB-8DE8-BEDB0F3FCC16}"/>
                </a:ext>
              </a:extLst>
            </p:cNvPr>
            <p:cNvSpPr txBox="1"/>
            <p:nvPr/>
          </p:nvSpPr>
          <p:spPr>
            <a:xfrm>
              <a:off x="10240998" y="3486062"/>
              <a:ext cx="2012458" cy="723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КИТАЙ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(ПЕКИН)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«БЕЛИНТЕРТРАНС-ГЕРМАНИЯ» ООО</a:t>
              </a:r>
            </a:p>
            <a:p>
              <a:pPr algn="ctr"/>
              <a:endParaRPr lang="ru-RU" sz="10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E959976-C05E-4D51-964E-C8D582F25376}"/>
                </a:ext>
              </a:extLst>
            </p:cNvPr>
            <p:cNvSpPr txBox="1"/>
            <p:nvPr/>
          </p:nvSpPr>
          <p:spPr>
            <a:xfrm>
              <a:off x="5651506" y="3100412"/>
              <a:ext cx="2012459" cy="542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ГЕРМАНИЯ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(ФРИДРИХСДОРФ)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«БЕЛИНТЕРТРАНС-ГЕРМАНИЯ» ООО</a:t>
              </a:r>
            </a:p>
          </p:txBody>
        </p:sp>
        <p:cxnSp>
          <p:nvCxnSpPr>
            <p:cNvPr id="102" name="Соединительная линия уступом 105">
              <a:extLst>
                <a:ext uri="{FF2B5EF4-FFF2-40B4-BE49-F238E27FC236}">
                  <a16:creationId xmlns:a16="http://schemas.microsoft.com/office/drawing/2014/main" id="{09D8F56D-F014-4761-A649-420EA51398AE}"/>
                </a:ext>
              </a:extLst>
            </p:cNvPr>
            <p:cNvCxnSpPr>
              <a:stCxn id="107" idx="4"/>
            </p:cNvCxnSpPr>
            <p:nvPr/>
          </p:nvCxnSpPr>
          <p:spPr>
            <a:xfrm rot="5400000">
              <a:off x="7302584" y="3058942"/>
              <a:ext cx="412578" cy="207151"/>
            </a:xfrm>
            <a:prstGeom prst="bentConnector3">
              <a:avLst/>
            </a:prstGeom>
            <a:ln>
              <a:solidFill>
                <a:srgbClr val="1F6487"/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1B627E87-4D2A-4617-BFBE-E2C42C967579}"/>
                </a:ext>
              </a:extLst>
            </p:cNvPr>
            <p:cNvSpPr/>
            <p:nvPr/>
          </p:nvSpPr>
          <p:spPr>
            <a:xfrm>
              <a:off x="10103334" y="3529371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4BCBFB47-0CDC-44E9-9CB0-C90917C93BB2}"/>
                </a:ext>
              </a:extLst>
            </p:cNvPr>
            <p:cNvSpPr/>
            <p:nvPr/>
          </p:nvSpPr>
          <p:spPr>
            <a:xfrm>
              <a:off x="7868633" y="3450238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FB6B9FB0-C492-4F37-AF46-5FA65A182816}"/>
                </a:ext>
              </a:extLst>
            </p:cNvPr>
            <p:cNvSpPr/>
            <p:nvPr/>
          </p:nvSpPr>
          <p:spPr>
            <a:xfrm>
              <a:off x="7589613" y="2908244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944C69E9-3100-4E22-8621-A8D4B9604F4F}"/>
                </a:ext>
              </a:extLst>
            </p:cNvPr>
            <p:cNvSpPr/>
            <p:nvPr/>
          </p:nvSpPr>
          <p:spPr>
            <a:xfrm>
              <a:off x="8745232" y="2349897"/>
              <a:ext cx="45672" cy="47984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999E6E06-CA2B-4446-9F1C-15F2EF8AE3FF}"/>
                </a:ext>
              </a:extLst>
            </p:cNvPr>
            <p:cNvSpPr/>
            <p:nvPr/>
          </p:nvSpPr>
          <p:spPr>
            <a:xfrm>
              <a:off x="8608095" y="4248185"/>
              <a:ext cx="45672" cy="47984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7D78FC54-ACB0-4622-8070-ECAD856F868C}"/>
                </a:ext>
              </a:extLst>
            </p:cNvPr>
            <p:cNvSpPr/>
            <p:nvPr/>
          </p:nvSpPr>
          <p:spPr>
            <a:xfrm>
              <a:off x="10916555" y="3722275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6ECD7B24-2CE1-4748-BC43-072ED5337D0D}"/>
                </a:ext>
              </a:extLst>
            </p:cNvPr>
            <p:cNvSpPr/>
            <p:nvPr/>
          </p:nvSpPr>
          <p:spPr>
            <a:xfrm>
              <a:off x="7382462" y="3349972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159D4B9-F61B-4E95-95B3-1B382D3E41B5}"/>
                </a:ext>
              </a:extLst>
            </p:cNvPr>
            <p:cNvSpPr txBox="1"/>
            <p:nvPr/>
          </p:nvSpPr>
          <p:spPr>
            <a:xfrm>
              <a:off x="8205083" y="2905832"/>
              <a:ext cx="1407454" cy="338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F64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БЕЛАРУС</a:t>
              </a:r>
              <a:r>
                <a:rPr lang="ru-RU" sz="1100" b="1" dirty="0">
                  <a:solidFill>
                    <a:srgbClr val="1F64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Ь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BAAB7EC-9563-4DBB-BDC5-B934D52A3F6D}"/>
                </a:ext>
              </a:extLst>
            </p:cNvPr>
            <p:cNvSpPr txBox="1"/>
            <p:nvPr/>
          </p:nvSpPr>
          <p:spPr>
            <a:xfrm>
              <a:off x="6407724" y="3995505"/>
              <a:ext cx="2141877" cy="1013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ООО ТРАНСПОРТНО-ЛОГИСТИЧЕСКОЕ 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ТОРГОВОЕ ПРЕДПРИЯТИЕ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«БЕЛИНТЕРТРАНС»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(ИЗМИР)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«БЕЛИНТЕРТРАНС-ГЕРМАНИЯ» ООО</a:t>
              </a:r>
            </a:p>
            <a:p>
              <a:pPr algn="ctr"/>
              <a:endParaRPr lang="ru-RU" sz="10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248575CE-EAB3-4BEC-B269-33F9FAF7CC2C}"/>
                </a:ext>
              </a:extLst>
            </p:cNvPr>
            <p:cNvGrpSpPr/>
            <p:nvPr/>
          </p:nvGrpSpPr>
          <p:grpSpPr>
            <a:xfrm>
              <a:off x="8422101" y="2630680"/>
              <a:ext cx="150504" cy="153049"/>
              <a:chOff x="6109323" y="2003290"/>
              <a:chExt cx="90049" cy="84950"/>
            </a:xfrm>
          </p:grpSpPr>
          <p:sp>
            <p:nvSpPr>
              <p:cNvPr id="148" name="Овал 147">
                <a:extLst>
                  <a:ext uri="{FF2B5EF4-FFF2-40B4-BE49-F238E27FC236}">
                    <a16:creationId xmlns:a16="http://schemas.microsoft.com/office/drawing/2014/main" id="{E2142AB7-6462-4F22-AE9B-452BF26DCB6C}"/>
                  </a:ext>
                </a:extLst>
              </p:cNvPr>
              <p:cNvSpPr/>
              <p:nvPr/>
            </p:nvSpPr>
            <p:spPr>
              <a:xfrm>
                <a:off x="6109323" y="2003290"/>
                <a:ext cx="90049" cy="84950"/>
              </a:xfrm>
              <a:prstGeom prst="ellipse">
                <a:avLst/>
              </a:prstGeom>
              <a:solidFill>
                <a:srgbClr val="1F6487"/>
              </a:solidFill>
              <a:ln>
                <a:solidFill>
                  <a:srgbClr val="1F64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>
                <a:extLst>
                  <a:ext uri="{FF2B5EF4-FFF2-40B4-BE49-F238E27FC236}">
                    <a16:creationId xmlns:a16="http://schemas.microsoft.com/office/drawing/2014/main" id="{76CECD32-9852-4375-91B8-9A7D29A3C56B}"/>
                  </a:ext>
                </a:extLst>
              </p:cNvPr>
              <p:cNvSpPr/>
              <p:nvPr/>
            </p:nvSpPr>
            <p:spPr>
              <a:xfrm>
                <a:off x="6131812" y="2024738"/>
                <a:ext cx="45719" cy="45719"/>
              </a:xfrm>
              <a:prstGeom prst="ellipse">
                <a:avLst/>
              </a:prstGeom>
              <a:solidFill>
                <a:srgbClr val="1F648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516B39A-C2CD-467F-A48C-4618AC636FDE}"/>
                </a:ext>
              </a:extLst>
            </p:cNvPr>
            <p:cNvSpPr txBox="1"/>
            <p:nvPr/>
          </p:nvSpPr>
          <p:spPr>
            <a:xfrm>
              <a:off x="9107259" y="4185176"/>
              <a:ext cx="2487867" cy="86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«БЕЛИНТЕРТРАНС 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ИНТЕРНЭШНЛ 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ЛИМИТЭД» (ГОНКОНГ)</a:t>
              </a:r>
            </a:p>
            <a:p>
              <a:pPr algn="ctr"/>
              <a:r>
                <a:rPr lang="ru-RU" sz="800" b="1" dirty="0">
                  <a:solidFill>
                    <a:srgbClr val="223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«БЕЛИНТЕРТРАНС-ГЕРМАНИЯ» ООО</a:t>
              </a:r>
            </a:p>
            <a:p>
              <a:pPr algn="ctr"/>
              <a:endParaRPr lang="ru-RU" sz="10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Овал 132">
              <a:extLst>
                <a:ext uri="{FF2B5EF4-FFF2-40B4-BE49-F238E27FC236}">
                  <a16:creationId xmlns:a16="http://schemas.microsoft.com/office/drawing/2014/main" id="{13BEAE17-E3B6-4AD2-9BD6-1CC5636D9ED7}"/>
                </a:ext>
              </a:extLst>
            </p:cNvPr>
            <p:cNvSpPr/>
            <p:nvPr/>
          </p:nvSpPr>
          <p:spPr>
            <a:xfrm>
              <a:off x="9912375" y="3760356"/>
              <a:ext cx="45672" cy="47985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id="{FF22BB87-FF46-447B-8210-694F7A147B90}"/>
                </a:ext>
              </a:extLst>
            </p:cNvPr>
            <p:cNvSpPr/>
            <p:nvPr/>
          </p:nvSpPr>
          <p:spPr>
            <a:xfrm>
              <a:off x="9703651" y="4253941"/>
              <a:ext cx="45672" cy="47984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0" name="Соединительная линия уступом 137">
              <a:extLst>
                <a:ext uri="{FF2B5EF4-FFF2-40B4-BE49-F238E27FC236}">
                  <a16:creationId xmlns:a16="http://schemas.microsoft.com/office/drawing/2014/main" id="{D048EE17-B52B-4A74-9110-02DFF66EBF30}"/>
                </a:ext>
              </a:extLst>
            </p:cNvPr>
            <p:cNvCxnSpPr/>
            <p:nvPr/>
          </p:nvCxnSpPr>
          <p:spPr>
            <a:xfrm rot="5400000">
              <a:off x="8673048" y="2037569"/>
              <a:ext cx="412578" cy="207151"/>
            </a:xfrm>
            <a:prstGeom prst="bentConnector3">
              <a:avLst/>
            </a:prstGeom>
            <a:ln>
              <a:solidFill>
                <a:srgbClr val="1F6487"/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308CB367-D4C1-4210-8EA5-C222BAE49FD0}"/>
                </a:ext>
              </a:extLst>
            </p:cNvPr>
            <p:cNvSpPr/>
            <p:nvPr/>
          </p:nvSpPr>
          <p:spPr>
            <a:xfrm>
              <a:off x="8948245" y="1929566"/>
              <a:ext cx="45672" cy="47984"/>
            </a:xfrm>
            <a:prstGeom prst="ellipse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2" name="Соединительная линия уступом 149">
              <a:extLst>
                <a:ext uri="{FF2B5EF4-FFF2-40B4-BE49-F238E27FC236}">
                  <a16:creationId xmlns:a16="http://schemas.microsoft.com/office/drawing/2014/main" id="{264B9F5F-43D0-46FA-9B1E-B7F8F9A7C9BD}"/>
                </a:ext>
              </a:extLst>
            </p:cNvPr>
            <p:cNvCxnSpPr/>
            <p:nvPr/>
          </p:nvCxnSpPr>
          <p:spPr>
            <a:xfrm rot="5400000">
              <a:off x="9623773" y="3923086"/>
              <a:ext cx="412578" cy="207151"/>
            </a:xfrm>
            <a:prstGeom prst="bentConnector3">
              <a:avLst/>
            </a:prstGeom>
            <a:ln>
              <a:solidFill>
                <a:srgbClr val="1F6487"/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F7D0D546-0755-4B9A-BE4B-16E466373471}"/>
              </a:ext>
            </a:extLst>
          </p:cNvPr>
          <p:cNvCxnSpPr>
            <a:cxnSpLocks/>
          </p:cNvCxnSpPr>
          <p:nvPr/>
        </p:nvCxnSpPr>
        <p:spPr>
          <a:xfrm flipH="1" flipV="1">
            <a:off x="3259118" y="2455750"/>
            <a:ext cx="4609660" cy="1875121"/>
          </a:xfrm>
          <a:prstGeom prst="line">
            <a:avLst/>
          </a:prstGeom>
          <a:ln>
            <a:solidFill>
              <a:srgbClr val="223B4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8007B58C-B4FE-4C5E-B413-50BA8BB69FBB}"/>
              </a:ext>
            </a:extLst>
          </p:cNvPr>
          <p:cNvCxnSpPr>
            <a:cxnSpLocks/>
            <a:stCxn id="88" idx="0"/>
          </p:cNvCxnSpPr>
          <p:nvPr/>
        </p:nvCxnSpPr>
        <p:spPr>
          <a:xfrm flipH="1">
            <a:off x="3225652" y="1751658"/>
            <a:ext cx="6147300" cy="666779"/>
          </a:xfrm>
          <a:prstGeom prst="line">
            <a:avLst/>
          </a:prstGeom>
          <a:ln>
            <a:solidFill>
              <a:srgbClr val="223B4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EF88E6F6-2205-4FA2-81C2-8DECD859A5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0179" y="3706216"/>
            <a:ext cx="849394" cy="246222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0BEAFD34-0A23-4C39-BBB6-71130ACFF112}"/>
              </a:ext>
            </a:extLst>
          </p:cNvPr>
          <p:cNvSpPr txBox="1"/>
          <p:nvPr/>
        </p:nvSpPr>
        <p:spPr>
          <a:xfrm>
            <a:off x="7593871" y="3656060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3986C73-1422-4233-A64A-19F89FA314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09" y="1968788"/>
            <a:ext cx="131617" cy="212367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0253B730-CDD7-41BE-BCE1-59480EA481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79" y="2844697"/>
            <a:ext cx="131617" cy="212367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id="{794C3AA9-90EC-44EB-A731-F01D708FA9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08" y="3102161"/>
            <a:ext cx="131617" cy="21236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3984615A-2E9A-41FC-94CB-EE74406A5D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71" y="2913741"/>
            <a:ext cx="131617" cy="21236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BF1A821D-DC6E-41DB-B084-8D67E08820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9300" y="2849680"/>
            <a:ext cx="849394" cy="246222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44A08067-682C-47B1-AECE-0EC4FA60CFE0}"/>
              </a:ext>
            </a:extLst>
          </p:cNvPr>
          <p:cNvSpPr txBox="1"/>
          <p:nvPr/>
        </p:nvSpPr>
        <p:spPr>
          <a:xfrm>
            <a:off x="7659582" y="2796042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ГРОДНО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EF4FD0BA-02BD-4A4A-AF01-1159530FAE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7699" y="2724597"/>
            <a:ext cx="849394" cy="24622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BD1580E7-B2FD-4421-B087-D8AB0DCF032E}"/>
              </a:ext>
            </a:extLst>
          </p:cNvPr>
          <p:cNvSpPr txBox="1"/>
          <p:nvPr/>
        </p:nvSpPr>
        <p:spPr>
          <a:xfrm>
            <a:off x="8913040" y="2672931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МИНСК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27C9F7A5-1164-445F-85D1-6D85385AB5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5982" y="3552626"/>
            <a:ext cx="849394" cy="246222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B7B0EB0D-62CE-4101-B038-EACDED8573C3}"/>
              </a:ext>
            </a:extLst>
          </p:cNvPr>
          <p:cNvSpPr txBox="1"/>
          <p:nvPr/>
        </p:nvSpPr>
        <p:spPr>
          <a:xfrm>
            <a:off x="10093103" y="3511747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ГОМЕЛЬ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1CAB82AB-8543-4559-B8C2-1681A57808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9369" y="2798349"/>
            <a:ext cx="849394" cy="246222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79295BCD-4F5D-4406-BABE-E684D1FDB070}"/>
              </a:ext>
            </a:extLst>
          </p:cNvPr>
          <p:cNvSpPr txBox="1"/>
          <p:nvPr/>
        </p:nvSpPr>
        <p:spPr>
          <a:xfrm>
            <a:off x="10046615" y="2750874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МОГИЛЕВ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A0E3E0F3-5968-4D29-99DE-939BC469D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918" y="1957209"/>
            <a:ext cx="849394" cy="246222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E402E559-6169-4871-A8A1-4BB07783DF6C}"/>
              </a:ext>
            </a:extLst>
          </p:cNvPr>
          <p:cNvSpPr txBox="1"/>
          <p:nvPr/>
        </p:nvSpPr>
        <p:spPr>
          <a:xfrm>
            <a:off x="9656862" y="1914706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ВИТЕБСК</a:t>
            </a:r>
            <a:endParaRPr lang="ru-BY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7C54E4E3-9891-4B78-8B8C-FFA3947C4D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9" y="2399797"/>
            <a:ext cx="131617" cy="212367"/>
          </a:xfrm>
          <a:prstGeom prst="rect">
            <a:avLst/>
          </a:prstGeom>
        </p:spPr>
      </p:pic>
      <p:sp>
        <p:nvSpPr>
          <p:cNvPr id="196" name="Овал 195">
            <a:extLst>
              <a:ext uri="{FF2B5EF4-FFF2-40B4-BE49-F238E27FC236}">
                <a16:creationId xmlns:a16="http://schemas.microsoft.com/office/drawing/2014/main" id="{93214FAE-DCDB-4465-9472-179E571B3970}"/>
              </a:ext>
            </a:extLst>
          </p:cNvPr>
          <p:cNvSpPr/>
          <p:nvPr/>
        </p:nvSpPr>
        <p:spPr>
          <a:xfrm>
            <a:off x="3426315" y="3523236"/>
            <a:ext cx="47519" cy="40810"/>
          </a:xfrm>
          <a:prstGeom prst="ellipse">
            <a:avLst/>
          </a:prstGeom>
          <a:solidFill>
            <a:srgbClr val="F08422"/>
          </a:solidFill>
          <a:ln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5FFB193-4AD7-43CC-B5D2-C3B458EB924D}"/>
              </a:ext>
            </a:extLst>
          </p:cNvPr>
          <p:cNvSpPr txBox="1"/>
          <p:nvPr/>
        </p:nvSpPr>
        <p:spPr>
          <a:xfrm>
            <a:off x="2390319" y="4344767"/>
            <a:ext cx="2459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«БЕЛИНТЕРТРАНС МЕЖДУНАРОДНЫЙ</a:t>
            </a:r>
          </a:p>
          <a:p>
            <a:pPr algn="ctr"/>
            <a:r>
              <a:rPr lang="ru-RU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ГРУЗОВОЙ ЭКСПЕДИТОР»</a:t>
            </a:r>
          </a:p>
          <a:p>
            <a:pPr algn="ctr"/>
            <a:r>
              <a:rPr lang="ru-RU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(ДУБАЙ)</a:t>
            </a:r>
          </a:p>
          <a:p>
            <a:pPr algn="ctr"/>
            <a:r>
              <a:rPr lang="ru-RU" sz="8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«БЕЛИНТЕРТРАНС-ГЕРМАНИЯ» ООО</a:t>
            </a:r>
          </a:p>
          <a:p>
            <a:pPr algn="ctr"/>
            <a:endParaRPr lang="ru-RU" sz="10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8" name="Соединительная линия уступом 89">
            <a:extLst>
              <a:ext uri="{FF2B5EF4-FFF2-40B4-BE49-F238E27FC236}">
                <a16:creationId xmlns:a16="http://schemas.microsoft.com/office/drawing/2014/main" id="{8B4584FC-7B0A-4D33-8BDE-B26E8E42A4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21284" y="3819696"/>
            <a:ext cx="701743" cy="234422"/>
          </a:xfrm>
          <a:prstGeom prst="bentConnector3">
            <a:avLst>
              <a:gd name="adj1" fmla="val 50000"/>
            </a:avLst>
          </a:prstGeom>
          <a:ln>
            <a:solidFill>
              <a:srgbClr val="1F6487"/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9" name="Овал 198">
            <a:extLst>
              <a:ext uri="{FF2B5EF4-FFF2-40B4-BE49-F238E27FC236}">
                <a16:creationId xmlns:a16="http://schemas.microsoft.com/office/drawing/2014/main" id="{4C0009A0-D94A-47BC-AB49-DB973A0EFA39}"/>
              </a:ext>
            </a:extLst>
          </p:cNvPr>
          <p:cNvSpPr/>
          <p:nvPr/>
        </p:nvSpPr>
        <p:spPr>
          <a:xfrm>
            <a:off x="3665607" y="4257348"/>
            <a:ext cx="47519" cy="40810"/>
          </a:xfrm>
          <a:prstGeom prst="ellipse">
            <a:avLst/>
          </a:prstGeom>
          <a:solidFill>
            <a:srgbClr val="F08422"/>
          </a:solidFill>
          <a:ln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4AE24D81-FD1E-49B2-8502-E824F557B6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70" y="3310869"/>
            <a:ext cx="131617" cy="2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0389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ED2EB3-E114-4061-9D01-B613C6A7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6345841"/>
            <a:ext cx="12192000" cy="493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0947CD-ABE0-4AC5-AA49-F23C4DFD1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121" y="78560"/>
            <a:ext cx="1341578" cy="9913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98E40-6D7B-4838-8424-8EC19FACD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0"/>
            <a:ext cx="1423797" cy="9913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AE2404-4A31-43AE-ADF9-D6EC0445CBF1}"/>
              </a:ext>
            </a:extLst>
          </p:cNvPr>
          <p:cNvSpPr txBox="1"/>
          <p:nvPr/>
        </p:nvSpPr>
        <p:spPr>
          <a:xfrm>
            <a:off x="5465930" y="6581578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WWW.BELINT.BY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626E3EE-9AC3-45B5-B612-858C60BA785A}"/>
              </a:ext>
            </a:extLst>
          </p:cNvPr>
          <p:cNvSpPr/>
          <p:nvPr/>
        </p:nvSpPr>
        <p:spPr>
          <a:xfrm>
            <a:off x="1254718" y="744223"/>
            <a:ext cx="1007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all" spc="0" normalizeH="0" baseline="0" noProof="0" dirty="0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Технологические параметры работы терминала </a:t>
            </a:r>
            <a:r>
              <a:rPr kumimoji="0" lang="ru-RU" b="1" i="0" u="none" strike="noStrike" kern="1200" cap="all" spc="0" normalizeH="0" baseline="0" noProof="0" dirty="0" err="1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колядичи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8FB29B80-22B3-472E-A818-3C021066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04" y="47101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D78BC830-606A-4BAE-A45E-DEAF273D89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1" y="2103066"/>
            <a:ext cx="978464" cy="660152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ED17D1F-18F6-440C-AAF6-0D5901073650}"/>
              </a:ext>
            </a:extLst>
          </p:cNvPr>
          <p:cNvGrpSpPr/>
          <p:nvPr/>
        </p:nvGrpSpPr>
        <p:grpSpPr>
          <a:xfrm>
            <a:off x="7867717" y="2235300"/>
            <a:ext cx="1564695" cy="565736"/>
            <a:chOff x="8436260" y="2168261"/>
            <a:chExt cx="2022026" cy="561289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0A0E7F19-3BD3-4809-8B4D-B691968EB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260" y="2455997"/>
              <a:ext cx="1002195" cy="273553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C5D067B-C5C4-480B-AE06-ACD347A9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227" y="2168261"/>
              <a:ext cx="1002195" cy="27355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06D3EA7-F17C-45E0-80CE-BD24F149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091" y="2455996"/>
              <a:ext cx="1002195" cy="273553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EE608-1B71-44D0-B40D-D122CF9A78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06" y="2371551"/>
            <a:ext cx="1213599" cy="40930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7F92A01-9ECB-4C00-B898-240388CAEC7D}"/>
              </a:ext>
            </a:extLst>
          </p:cNvPr>
          <p:cNvSpPr txBox="1"/>
          <p:nvPr/>
        </p:nvSpPr>
        <p:spPr>
          <a:xfrm>
            <a:off x="3646841" y="1362256"/>
            <a:ext cx="46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Операций с грузовыми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 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сутки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F2E3C2-3473-41AF-96ED-181C2D5DD094}"/>
              </a:ext>
            </a:extLst>
          </p:cNvPr>
          <p:cNvSpPr txBox="1"/>
          <p:nvPr/>
        </p:nvSpPr>
        <p:spPr>
          <a:xfrm>
            <a:off x="1505364" y="237038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058935-DA99-4CEE-8FB0-EAC93ACBD353}"/>
              </a:ext>
            </a:extLst>
          </p:cNvPr>
          <p:cNvSpPr txBox="1"/>
          <p:nvPr/>
        </p:nvSpPr>
        <p:spPr>
          <a:xfrm>
            <a:off x="9108923" y="1356814"/>
            <a:ext cx="202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Хранение (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38F9DE-F4E8-49A4-BDCC-E06785BB2AB2}"/>
              </a:ext>
            </a:extLst>
          </p:cNvPr>
          <p:cNvSpPr txBox="1"/>
          <p:nvPr/>
        </p:nvSpPr>
        <p:spPr>
          <a:xfrm>
            <a:off x="129208" y="1323124"/>
            <a:ext cx="438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Операций с контейнерами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сутки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3E3D5D-A51E-43E1-9EDE-CA89007A6A21}"/>
              </a:ext>
            </a:extLst>
          </p:cNvPr>
          <p:cNvSpPr txBox="1"/>
          <p:nvPr/>
        </p:nvSpPr>
        <p:spPr>
          <a:xfrm>
            <a:off x="2813004" y="240288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5CA319-DFB1-4622-AAA0-084DAF218098}"/>
              </a:ext>
            </a:extLst>
          </p:cNvPr>
          <p:cNvSpPr txBox="1"/>
          <p:nvPr/>
        </p:nvSpPr>
        <p:spPr>
          <a:xfrm>
            <a:off x="2101730" y="2184757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39%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D7BDE1-F1EE-4EBC-8D29-31DA93E42E21}"/>
              </a:ext>
            </a:extLst>
          </p:cNvPr>
          <p:cNvSpPr txBox="1"/>
          <p:nvPr/>
        </p:nvSpPr>
        <p:spPr>
          <a:xfrm>
            <a:off x="5514052" y="233690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72A495-705A-46FC-B32F-894AB3C9007D}"/>
              </a:ext>
            </a:extLst>
          </p:cNvPr>
          <p:cNvSpPr txBox="1"/>
          <p:nvPr/>
        </p:nvSpPr>
        <p:spPr>
          <a:xfrm>
            <a:off x="6852905" y="233477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5E8774-E4AA-4A24-B7DF-620408EC6F05}"/>
              </a:ext>
            </a:extLst>
          </p:cNvPr>
          <p:cNvSpPr txBox="1"/>
          <p:nvPr/>
        </p:nvSpPr>
        <p:spPr>
          <a:xfrm>
            <a:off x="6132013" y="2157043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+ 38%</a:t>
            </a:r>
          </a:p>
        </p:txBody>
      </p:sp>
      <p:sp>
        <p:nvSpPr>
          <p:cNvPr id="90" name="Стрелка: вверх 89">
            <a:extLst>
              <a:ext uri="{FF2B5EF4-FFF2-40B4-BE49-F238E27FC236}">
                <a16:creationId xmlns:a16="http://schemas.microsoft.com/office/drawing/2014/main" id="{C9FFF34D-5A8A-46CD-BCFF-1FEDDF1B6A38}"/>
              </a:ext>
            </a:extLst>
          </p:cNvPr>
          <p:cNvSpPr/>
          <p:nvPr/>
        </p:nvSpPr>
        <p:spPr>
          <a:xfrm rot="5400000">
            <a:off x="6356913" y="2310546"/>
            <a:ext cx="401109" cy="590875"/>
          </a:xfrm>
          <a:prstGeom prst="upArrow">
            <a:avLst/>
          </a:prstGeom>
          <a:solidFill>
            <a:srgbClr val="204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5" name="Стрелка: вверх 34">
            <a:extLst>
              <a:ext uri="{FF2B5EF4-FFF2-40B4-BE49-F238E27FC236}">
                <a16:creationId xmlns:a16="http://schemas.microsoft.com/office/drawing/2014/main" id="{A99B0079-0E91-44B5-B17B-ECA549AD31D7}"/>
              </a:ext>
            </a:extLst>
          </p:cNvPr>
          <p:cNvSpPr/>
          <p:nvPr/>
        </p:nvSpPr>
        <p:spPr>
          <a:xfrm rot="5400000">
            <a:off x="2299098" y="2314327"/>
            <a:ext cx="401109" cy="590875"/>
          </a:xfrm>
          <a:prstGeom prst="upArrow">
            <a:avLst/>
          </a:prstGeom>
          <a:solidFill>
            <a:srgbClr val="204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45AC04-880A-42E9-AA54-EA2836C4E6ED}"/>
              </a:ext>
            </a:extLst>
          </p:cNvPr>
          <p:cNvSpPr txBox="1"/>
          <p:nvPr/>
        </p:nvSpPr>
        <p:spPr>
          <a:xfrm>
            <a:off x="9574024" y="240737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2 700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022922-9926-4991-BAFA-AE63F6E4F993}"/>
              </a:ext>
            </a:extLst>
          </p:cNvPr>
          <p:cNvSpPr txBox="1"/>
          <p:nvPr/>
        </p:nvSpPr>
        <p:spPr>
          <a:xfrm>
            <a:off x="11130222" y="240542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3 700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72C74A-95FA-4732-9575-D9DBC16DD7A2}"/>
              </a:ext>
            </a:extLst>
          </p:cNvPr>
          <p:cNvSpPr txBox="1"/>
          <p:nvPr/>
        </p:nvSpPr>
        <p:spPr>
          <a:xfrm>
            <a:off x="10449124" y="2236520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+ 37%</a:t>
            </a: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25D00313-503F-4A94-ABA5-D382E0D9C09C}"/>
              </a:ext>
            </a:extLst>
          </p:cNvPr>
          <p:cNvSpPr/>
          <p:nvPr/>
        </p:nvSpPr>
        <p:spPr>
          <a:xfrm rot="5400000">
            <a:off x="10610965" y="2354463"/>
            <a:ext cx="401109" cy="590875"/>
          </a:xfrm>
          <a:prstGeom prst="upArrow">
            <a:avLst/>
          </a:prstGeom>
          <a:solidFill>
            <a:srgbClr val="204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357BDA8-8BE0-4FA3-B430-8712A3BF3E9D}"/>
              </a:ext>
            </a:extLst>
          </p:cNvPr>
          <p:cNvCxnSpPr>
            <a:cxnSpLocks/>
          </p:cNvCxnSpPr>
          <p:nvPr/>
        </p:nvCxnSpPr>
        <p:spPr>
          <a:xfrm flipH="1">
            <a:off x="564450" y="-279412"/>
            <a:ext cx="597911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7C25FB6-301A-4687-874E-C726D4823C88}"/>
              </a:ext>
            </a:extLst>
          </p:cNvPr>
          <p:cNvCxnSpPr>
            <a:cxnSpLocks/>
          </p:cNvCxnSpPr>
          <p:nvPr/>
        </p:nvCxnSpPr>
        <p:spPr>
          <a:xfrm flipH="1">
            <a:off x="1320252" y="-531440"/>
            <a:ext cx="597911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C8BBA7E-6737-4DBA-A726-178FD43372B2}"/>
              </a:ext>
            </a:extLst>
          </p:cNvPr>
          <p:cNvSpPr/>
          <p:nvPr/>
        </p:nvSpPr>
        <p:spPr>
          <a:xfrm>
            <a:off x="992022" y="3505581"/>
            <a:ext cx="1077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all" spc="0" normalizeH="0" baseline="0" noProof="0" dirty="0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инвестиционного проекта терминала </a:t>
            </a:r>
            <a:r>
              <a:rPr kumimoji="0" lang="ru-RU" b="1" i="0" u="none" strike="noStrike" kern="1200" cap="all" spc="0" normalizeH="0" baseline="0" noProof="0" dirty="0" err="1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степянка</a:t>
            </a:r>
            <a:r>
              <a:rPr kumimoji="0" lang="ru-RU" b="1" i="0" u="none" strike="noStrike" kern="1200" cap="all" spc="0" normalizeH="0" baseline="0" noProof="0" dirty="0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позволит: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604318C-D101-4C62-B271-312992BEF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9" y="4999191"/>
            <a:ext cx="978464" cy="6601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226B356-0185-4A21-9658-E207BA445B9F}"/>
              </a:ext>
            </a:extLst>
          </p:cNvPr>
          <p:cNvGrpSpPr/>
          <p:nvPr/>
        </p:nvGrpSpPr>
        <p:grpSpPr>
          <a:xfrm>
            <a:off x="7935627" y="5077178"/>
            <a:ext cx="1564695" cy="565736"/>
            <a:chOff x="8436260" y="2168261"/>
            <a:chExt cx="2022026" cy="561289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7902BF65-AC1F-4E9E-AEA9-00414B2B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260" y="2455997"/>
              <a:ext cx="1002195" cy="27355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4D3F969C-9A26-488D-8348-5D2035D61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227" y="2168261"/>
              <a:ext cx="1002195" cy="27355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A4AC82B3-59EF-4383-83DE-A87AF2BC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091" y="2455996"/>
              <a:ext cx="1002195" cy="273553"/>
            </a:xfrm>
            <a:prstGeom prst="rect">
              <a:avLst/>
            </a:prstGeom>
          </p:spPr>
        </p:pic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26ADB9D-9C2D-4E78-992D-FD03BBCBAA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34" y="5267676"/>
            <a:ext cx="1213599" cy="40930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D16E665-E36D-4E31-8035-90B6B6BF8D5C}"/>
              </a:ext>
            </a:extLst>
          </p:cNvPr>
          <p:cNvSpPr txBox="1"/>
          <p:nvPr/>
        </p:nvSpPr>
        <p:spPr>
          <a:xfrm>
            <a:off x="3682475" y="4228050"/>
            <a:ext cx="464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Операций с грузовыми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 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сутки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E5E6D6-1CAE-47D7-973D-50253E481A53}"/>
              </a:ext>
            </a:extLst>
          </p:cNvPr>
          <p:cNvSpPr txBox="1"/>
          <p:nvPr/>
        </p:nvSpPr>
        <p:spPr>
          <a:xfrm>
            <a:off x="9156153" y="4256233"/>
            <a:ext cx="202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Хранение (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D8A868-6241-4314-8498-B8A939B5F982}"/>
              </a:ext>
            </a:extLst>
          </p:cNvPr>
          <p:cNvSpPr txBox="1"/>
          <p:nvPr/>
        </p:nvSpPr>
        <p:spPr>
          <a:xfrm>
            <a:off x="180969" y="4194866"/>
            <a:ext cx="438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Операций с контейнерами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сутки</a:t>
            </a: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C60C35-285C-4928-8D5D-AA836B7EB129}"/>
              </a:ext>
            </a:extLst>
          </p:cNvPr>
          <p:cNvSpPr txBox="1"/>
          <p:nvPr/>
        </p:nvSpPr>
        <p:spPr>
          <a:xfrm>
            <a:off x="2021525" y="52492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DBB9B3-4226-48CA-B99E-8A611633FF9D}"/>
              </a:ext>
            </a:extLst>
          </p:cNvPr>
          <p:cNvSpPr txBox="1"/>
          <p:nvPr/>
        </p:nvSpPr>
        <p:spPr>
          <a:xfrm>
            <a:off x="5761146" y="525024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0DF00F-3F50-42E0-B559-1CE8846082ED}"/>
              </a:ext>
            </a:extLst>
          </p:cNvPr>
          <p:cNvSpPr txBox="1"/>
          <p:nvPr/>
        </p:nvSpPr>
        <p:spPr>
          <a:xfrm>
            <a:off x="9837010" y="525342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1 400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842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A193150-A54A-4590-BF7E-EA6F0955E4D5}"/>
              </a:ext>
            </a:extLst>
          </p:cNvPr>
          <p:cNvCxnSpPr/>
          <p:nvPr/>
        </p:nvCxnSpPr>
        <p:spPr>
          <a:xfrm>
            <a:off x="4027368" y="1502042"/>
            <a:ext cx="0" cy="148565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3F77457-E662-4999-A427-B298AAF98915}"/>
              </a:ext>
            </a:extLst>
          </p:cNvPr>
          <p:cNvCxnSpPr/>
          <p:nvPr/>
        </p:nvCxnSpPr>
        <p:spPr>
          <a:xfrm>
            <a:off x="7699776" y="1502042"/>
            <a:ext cx="0" cy="148565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E6BAEE06-BF2B-45D7-8D61-2EEE2668266F}"/>
              </a:ext>
            </a:extLst>
          </p:cNvPr>
          <p:cNvCxnSpPr/>
          <p:nvPr/>
        </p:nvCxnSpPr>
        <p:spPr>
          <a:xfrm>
            <a:off x="4027368" y="4376565"/>
            <a:ext cx="0" cy="148565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E1169B39-8498-43A3-94C6-292FE238F98D}"/>
              </a:ext>
            </a:extLst>
          </p:cNvPr>
          <p:cNvCxnSpPr/>
          <p:nvPr/>
        </p:nvCxnSpPr>
        <p:spPr>
          <a:xfrm>
            <a:off x="7699776" y="4376565"/>
            <a:ext cx="0" cy="1485651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989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ED2EB3-E114-4061-9D01-B613C6A7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654"/>
            <a:ext cx="12192000" cy="493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0947CD-ABE0-4AC5-AA49-F23C4DFD1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56" y="58986"/>
            <a:ext cx="909161" cy="6717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98E40-6D7B-4838-8424-8EC19FACD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" y="69246"/>
            <a:ext cx="1032482" cy="71886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BAE2404-4A31-43AE-ADF9-D6EC0445CBF1}"/>
              </a:ext>
            </a:extLst>
          </p:cNvPr>
          <p:cNvSpPr txBox="1"/>
          <p:nvPr/>
        </p:nvSpPr>
        <p:spPr>
          <a:xfrm>
            <a:off x="5245350" y="6578812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WWW.BELINT.BY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8FB29B80-22B3-472E-A818-3C021066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14" y="87603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id="{F0484BB9-9ACE-48DD-AA08-896802E71E13}"/>
              </a:ext>
            </a:extLst>
          </p:cNvPr>
          <p:cNvGrpSpPr/>
          <p:nvPr/>
        </p:nvGrpSpPr>
        <p:grpSpPr>
          <a:xfrm>
            <a:off x="101779" y="1039103"/>
            <a:ext cx="11989332" cy="5441013"/>
            <a:chOff x="142875" y="973273"/>
            <a:chExt cx="11989332" cy="5441013"/>
          </a:xfrm>
        </p:grpSpPr>
        <p:pic>
          <p:nvPicPr>
            <p:cNvPr id="210" name="Picture 28">
              <a:extLst>
                <a:ext uri="{FF2B5EF4-FFF2-40B4-BE49-F238E27FC236}">
                  <a16:creationId xmlns:a16="http://schemas.microsoft.com/office/drawing/2014/main" id="{B9C8B942-0006-4425-9D74-1A1AE93254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2"/>
            <a:stretch/>
          </p:blipFill>
          <p:spPr bwMode="auto">
            <a:xfrm>
              <a:off x="142875" y="973273"/>
              <a:ext cx="11989332" cy="5441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27C67B66-5F79-4870-802F-94CD08167E65}"/>
                </a:ext>
              </a:extLst>
            </p:cNvPr>
            <p:cNvGrpSpPr/>
            <p:nvPr/>
          </p:nvGrpSpPr>
          <p:grpSpPr>
            <a:xfrm>
              <a:off x="269169" y="989382"/>
              <a:ext cx="11848765" cy="4894758"/>
              <a:chOff x="881973" y="1316042"/>
              <a:chExt cx="11237529" cy="4638011"/>
            </a:xfrm>
          </p:grpSpPr>
          <p:grpSp>
            <p:nvGrpSpPr>
              <p:cNvPr id="236" name="Группа 235">
                <a:extLst>
                  <a:ext uri="{FF2B5EF4-FFF2-40B4-BE49-F238E27FC236}">
                    <a16:creationId xmlns:a16="http://schemas.microsoft.com/office/drawing/2014/main" id="{A7698DAA-48CC-49ED-9D55-34A219F713A2}"/>
                  </a:ext>
                </a:extLst>
              </p:cNvPr>
              <p:cNvGrpSpPr/>
              <p:nvPr/>
            </p:nvGrpSpPr>
            <p:grpSpPr>
              <a:xfrm>
                <a:off x="881973" y="1316042"/>
                <a:ext cx="11237529" cy="4638011"/>
                <a:chOff x="505923" y="1768095"/>
                <a:chExt cx="10665070" cy="4390726"/>
              </a:xfrm>
            </p:grpSpPr>
            <p:grpSp>
              <p:nvGrpSpPr>
                <p:cNvPr id="353" name="Группа 352">
                  <a:extLst>
                    <a:ext uri="{FF2B5EF4-FFF2-40B4-BE49-F238E27FC236}">
                      <a16:creationId xmlns:a16="http://schemas.microsoft.com/office/drawing/2014/main" id="{BC48D46E-78EA-463F-B87E-95A74CAF74FA}"/>
                    </a:ext>
                  </a:extLst>
                </p:cNvPr>
                <p:cNvGrpSpPr/>
                <p:nvPr/>
              </p:nvGrpSpPr>
              <p:grpSpPr>
                <a:xfrm>
                  <a:off x="505923" y="1768095"/>
                  <a:ext cx="10665070" cy="4390726"/>
                  <a:chOff x="-1464840" y="491834"/>
                  <a:chExt cx="10665070" cy="4390726"/>
                </a:xfrm>
              </p:grpSpPr>
              <p:grpSp>
                <p:nvGrpSpPr>
                  <p:cNvPr id="385" name="Группа 384">
                    <a:extLst>
                      <a:ext uri="{FF2B5EF4-FFF2-40B4-BE49-F238E27FC236}">
                        <a16:creationId xmlns:a16="http://schemas.microsoft.com/office/drawing/2014/main" id="{B46DE2A8-8967-4390-8D7F-7F7EF968D767}"/>
                      </a:ext>
                    </a:extLst>
                  </p:cNvPr>
                  <p:cNvGrpSpPr/>
                  <p:nvPr/>
                </p:nvGrpSpPr>
                <p:grpSpPr>
                  <a:xfrm>
                    <a:off x="-1464840" y="491834"/>
                    <a:ext cx="10665070" cy="4390726"/>
                    <a:chOff x="276140" y="1679958"/>
                    <a:chExt cx="10665070" cy="4390726"/>
                  </a:xfrm>
                </p:grpSpPr>
                <p:grpSp>
                  <p:nvGrpSpPr>
                    <p:cNvPr id="390" name="Группа 389">
                      <a:extLst>
                        <a:ext uri="{FF2B5EF4-FFF2-40B4-BE49-F238E27FC236}">
                          <a16:creationId xmlns:a16="http://schemas.microsoft.com/office/drawing/2014/main" id="{218AD4AB-34CE-4DE0-8085-20FC693131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6140" y="1679958"/>
                      <a:ext cx="10665070" cy="2459829"/>
                      <a:chOff x="276140" y="1679958"/>
                      <a:chExt cx="10665070" cy="2459829"/>
                    </a:xfrm>
                  </p:grpSpPr>
                  <p:grpSp>
                    <p:nvGrpSpPr>
                      <p:cNvPr id="392" name="Группа 391">
                        <a:extLst>
                          <a:ext uri="{FF2B5EF4-FFF2-40B4-BE49-F238E27FC236}">
                            <a16:creationId xmlns:a16="http://schemas.microsoft.com/office/drawing/2014/main" id="{C02744AA-377F-48EB-8BC4-1CADE33A54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6140" y="1679958"/>
                        <a:ext cx="10665070" cy="2381952"/>
                        <a:chOff x="3083209" y="2016045"/>
                        <a:chExt cx="10665070" cy="2381952"/>
                      </a:xfrm>
                    </p:grpSpPr>
                    <p:pic>
                      <p:nvPicPr>
                        <p:cNvPr id="394" name="Picture 13">
                          <a:extLst>
                            <a:ext uri="{FF2B5EF4-FFF2-40B4-BE49-F238E27FC236}">
                              <a16:creationId xmlns:a16="http://schemas.microsoft.com/office/drawing/2014/main" id="{5E6E2793-AF07-4A45-AC6E-DECBBB57D7B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737" y="2560071"/>
                          <a:ext cx="473075" cy="361950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grpSp>
                      <p:nvGrpSpPr>
                        <p:cNvPr id="395" name="Группа 394">
                          <a:extLst>
                            <a:ext uri="{FF2B5EF4-FFF2-40B4-BE49-F238E27FC236}">
                              <a16:creationId xmlns:a16="http://schemas.microsoft.com/office/drawing/2014/main" id="{4C33687F-2541-4172-9EA4-84B703AE9DC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83209" y="2016045"/>
                          <a:ext cx="10665070" cy="2381952"/>
                          <a:chOff x="3083209" y="2016045"/>
                          <a:chExt cx="10665070" cy="2381952"/>
                        </a:xfrm>
                      </p:grpSpPr>
                      <p:pic>
                        <p:nvPicPr>
                          <p:cNvPr id="396" name="Picture 20">
                            <a:extLst>
                              <a:ext uri="{FF2B5EF4-FFF2-40B4-BE49-F238E27FC236}">
                                <a16:creationId xmlns:a16="http://schemas.microsoft.com/office/drawing/2014/main" id="{A1BD7B48-3BD2-42F3-AC8C-B40E46DB80B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9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20574"/>
                          <a:stretch/>
                        </p:blipFill>
                        <p:spPr bwMode="auto">
                          <a:xfrm>
                            <a:off x="5144934" y="2025174"/>
                            <a:ext cx="1284287" cy="2270826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397" name="Picture 11">
                            <a:extLst>
                              <a:ext uri="{FF2B5EF4-FFF2-40B4-BE49-F238E27FC236}">
                                <a16:creationId xmlns:a16="http://schemas.microsoft.com/office/drawing/2014/main" id="{9FFE769E-54B3-4828-922B-8A89338FFD7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3784" y="2787568"/>
                            <a:ext cx="817563" cy="773113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398" name="Picture 12">
                            <a:extLst>
                              <a:ext uri="{FF2B5EF4-FFF2-40B4-BE49-F238E27FC236}">
                                <a16:creationId xmlns:a16="http://schemas.microsoft.com/office/drawing/2014/main" id="{E9B946B2-D007-4EC7-B35A-6F12E11642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3480" y="2725547"/>
                            <a:ext cx="247650" cy="130175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399" name="Picture 14">
                            <a:extLst>
                              <a:ext uri="{FF2B5EF4-FFF2-40B4-BE49-F238E27FC236}">
                                <a16:creationId xmlns:a16="http://schemas.microsoft.com/office/drawing/2014/main" id="{98E2075D-1A1B-4DF3-B395-01F400471B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9349" y="2778406"/>
                            <a:ext cx="746125" cy="992187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0" name="Picture 15">
                            <a:extLst>
                              <a:ext uri="{FF2B5EF4-FFF2-40B4-BE49-F238E27FC236}">
                                <a16:creationId xmlns:a16="http://schemas.microsoft.com/office/drawing/2014/main" id="{F5BB261D-4125-4440-9533-0B1531E56E5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3752" y="3309567"/>
                            <a:ext cx="552450" cy="319087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1" name="Picture 16">
                            <a:extLst>
                              <a:ext uri="{FF2B5EF4-FFF2-40B4-BE49-F238E27FC236}">
                                <a16:creationId xmlns:a16="http://schemas.microsoft.com/office/drawing/2014/main" id="{27B948FF-6686-4384-8B30-28A49720DCC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3123" y="3491718"/>
                            <a:ext cx="469900" cy="231775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2" name="Picture 18">
                            <a:extLst>
                              <a:ext uri="{FF2B5EF4-FFF2-40B4-BE49-F238E27FC236}">
                                <a16:creationId xmlns:a16="http://schemas.microsoft.com/office/drawing/2014/main" id="{C6DAB907-2F8E-4086-9D65-9C899E88385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7198" y="2962458"/>
                            <a:ext cx="314325" cy="382587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3" name="Picture 19">
                            <a:extLst>
                              <a:ext uri="{FF2B5EF4-FFF2-40B4-BE49-F238E27FC236}">
                                <a16:creationId xmlns:a16="http://schemas.microsoft.com/office/drawing/2014/main" id="{43886193-BF0D-4887-8140-E957AE98748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3209" y="3247595"/>
                            <a:ext cx="314325" cy="255587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4" name="Picture 21">
                            <a:extLst>
                              <a:ext uri="{FF2B5EF4-FFF2-40B4-BE49-F238E27FC236}">
                                <a16:creationId xmlns:a16="http://schemas.microsoft.com/office/drawing/2014/main" id="{81E714F8-7055-4F84-9051-64C71F093E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82165" y="2311021"/>
                            <a:ext cx="595313" cy="361950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5" name="Picture 10">
                            <a:extLst>
                              <a:ext uri="{FF2B5EF4-FFF2-40B4-BE49-F238E27FC236}">
                                <a16:creationId xmlns:a16="http://schemas.microsoft.com/office/drawing/2014/main" id="{62177F4D-2A65-4AF5-8B80-C13CF49A422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duotone>
                              <a:prstClr val="black"/>
                              <a:srgbClr val="5B9BD5">
                                <a:tint val="45000"/>
                                <a:satMod val="400000"/>
                              </a:srgbClr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4110" y="2569971"/>
                            <a:ext cx="922385" cy="784973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  <p:pic>
                        <p:nvPicPr>
                          <p:cNvPr id="406" name="Picture 22">
                            <a:extLst>
                              <a:ext uri="{FF2B5EF4-FFF2-40B4-BE49-F238E27FC236}">
                                <a16:creationId xmlns:a16="http://schemas.microsoft.com/office/drawing/2014/main" id="{CB752A92-DF66-4C93-9295-5238A640F9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 rotWithShape="1">
                          <a:blip r:embed="rId19">
                            <a:grayscl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11978"/>
                          <a:stretch/>
                        </p:blipFill>
                        <p:spPr bwMode="auto">
                          <a:xfrm>
                            <a:off x="6371166" y="2016045"/>
                            <a:ext cx="7377113" cy="2381952"/>
                          </a:xfrm>
                          <a:prstGeom prst="rect">
                            <a:avLst/>
                          </a:prstGeom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grpSp>
                  </p:grpSp>
                  <p:pic>
                    <p:nvPicPr>
                      <p:cNvPr id="393" name="Picture 23">
                        <a:extLst>
                          <a:ext uri="{FF2B5EF4-FFF2-40B4-BE49-F238E27FC236}">
                            <a16:creationId xmlns:a16="http://schemas.microsoft.com/office/drawing/2014/main" id="{12FEC230-A0CE-4D11-A8E0-D8B1AFACB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152" y="2309400"/>
                        <a:ext cx="3324225" cy="1830387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391" name="Picture 24">
                      <a:extLst>
                        <a:ext uri="{FF2B5EF4-FFF2-40B4-BE49-F238E27FC236}">
                          <a16:creationId xmlns:a16="http://schemas.microsoft.com/office/drawing/2014/main" id="{7A74DF54-68C5-4FA6-BB9C-7BF6BD192DC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>
                      <a:duotone>
                        <a:prstClr val="black"/>
                        <a:srgbClr val="5B9BD5">
                          <a:tint val="45000"/>
                          <a:satMod val="400000"/>
                        </a:srgb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16640" y="2570247"/>
                      <a:ext cx="5003800" cy="3500437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384" name="Picture 29">
                    <a:extLst>
                      <a:ext uri="{FF2B5EF4-FFF2-40B4-BE49-F238E27FC236}">
                        <a16:creationId xmlns:a16="http://schemas.microsoft.com/office/drawing/2014/main" id="{C9EA5AF7-2A94-48BE-945C-B270858C16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grayscl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0900" y="1569838"/>
                    <a:ext cx="2625725" cy="125888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354" name="Группа 353">
                  <a:extLst>
                    <a:ext uri="{FF2B5EF4-FFF2-40B4-BE49-F238E27FC236}">
                      <a16:creationId xmlns:a16="http://schemas.microsoft.com/office/drawing/2014/main" id="{CD588743-27B8-4315-A80A-C185CAC23596}"/>
                    </a:ext>
                  </a:extLst>
                </p:cNvPr>
                <p:cNvGrpSpPr/>
                <p:nvPr/>
              </p:nvGrpSpPr>
              <p:grpSpPr>
                <a:xfrm>
                  <a:off x="6054098" y="2674071"/>
                  <a:ext cx="4745380" cy="3430085"/>
                  <a:chOff x="6054098" y="2674071"/>
                  <a:chExt cx="4745380" cy="3430085"/>
                </a:xfrm>
              </p:grpSpPr>
              <p:pic>
                <p:nvPicPr>
                  <p:cNvPr id="355" name="Picture 30">
                    <a:extLst>
                      <a:ext uri="{FF2B5EF4-FFF2-40B4-BE49-F238E27FC236}">
                        <a16:creationId xmlns:a16="http://schemas.microsoft.com/office/drawing/2014/main" id="{F1D22F14-6E4F-4106-9B3B-EE5EFF3402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54098" y="4258302"/>
                    <a:ext cx="968939" cy="18256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6" name="Picture 31">
                    <a:extLst>
                      <a:ext uri="{FF2B5EF4-FFF2-40B4-BE49-F238E27FC236}">
                        <a16:creationId xmlns:a16="http://schemas.microsoft.com/office/drawing/2014/main" id="{4A620865-FC15-4997-8AF0-97F0EB82DD6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13346" y="4144639"/>
                    <a:ext cx="1294573" cy="88487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7" name="Picture 32">
                    <a:extLst>
                      <a:ext uri="{FF2B5EF4-FFF2-40B4-BE49-F238E27FC236}">
                        <a16:creationId xmlns:a16="http://schemas.microsoft.com/office/drawing/2014/main" id="{7A06E27E-E24E-46C2-AA5A-FA1971A787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92144" y="3860039"/>
                    <a:ext cx="474692" cy="36739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" name="Picture 33">
                    <a:extLst>
                      <a:ext uri="{FF2B5EF4-FFF2-40B4-BE49-F238E27FC236}">
                        <a16:creationId xmlns:a16="http://schemas.microsoft.com/office/drawing/2014/main" id="{A8BCD70C-7EA3-49E0-8587-62D4FED77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66836" y="3988845"/>
                    <a:ext cx="601662" cy="6350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9" name="Picture 34">
                    <a:extLst>
                      <a:ext uri="{FF2B5EF4-FFF2-40B4-BE49-F238E27FC236}">
                        <a16:creationId xmlns:a16="http://schemas.microsoft.com/office/drawing/2014/main" id="{4E84BA02-9C55-4F42-98CF-793EB76796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09949" y="4414681"/>
                    <a:ext cx="292100" cy="439737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0" name="Picture 35">
                    <a:extLst>
                      <a:ext uri="{FF2B5EF4-FFF2-40B4-BE49-F238E27FC236}">
                        <a16:creationId xmlns:a16="http://schemas.microsoft.com/office/drawing/2014/main" id="{7467CEEA-B72D-40E0-ADEE-33824412F1C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3919" y="4788930"/>
                    <a:ext cx="1020762" cy="65087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1" name="Picture 36">
                    <a:extLst>
                      <a:ext uri="{FF2B5EF4-FFF2-40B4-BE49-F238E27FC236}">
                        <a16:creationId xmlns:a16="http://schemas.microsoft.com/office/drawing/2014/main" id="{DA5EE489-B731-4A2E-BAB9-C4128746E0C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12424" y="2674071"/>
                    <a:ext cx="365125" cy="1194466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3" name="Picture 38">
                    <a:extLst>
                      <a:ext uri="{FF2B5EF4-FFF2-40B4-BE49-F238E27FC236}">
                        <a16:creationId xmlns:a16="http://schemas.microsoft.com/office/drawing/2014/main" id="{2D1DE010-A846-4B1A-AED7-F1685E67D2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100978" y="3522643"/>
                    <a:ext cx="698500" cy="24447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4" name="Picture 39">
                    <a:extLst>
                      <a:ext uri="{FF2B5EF4-FFF2-40B4-BE49-F238E27FC236}">
                        <a16:creationId xmlns:a16="http://schemas.microsoft.com/office/drawing/2014/main" id="{39DD0A84-3F35-4235-9EDC-1675340666B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83750" y="3947570"/>
                    <a:ext cx="711200" cy="35877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5" name="Picture 40">
                    <a:extLst>
                      <a:ext uri="{FF2B5EF4-FFF2-40B4-BE49-F238E27FC236}">
                        <a16:creationId xmlns:a16="http://schemas.microsoft.com/office/drawing/2014/main" id="{AAD17600-B110-4A6F-A4A3-E42884F7D5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69463" y="4131971"/>
                    <a:ext cx="369887" cy="31908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6" name="Picture 41">
                    <a:extLst>
                      <a:ext uri="{FF2B5EF4-FFF2-40B4-BE49-F238E27FC236}">
                        <a16:creationId xmlns:a16="http://schemas.microsoft.com/office/drawing/2014/main" id="{ABB2CD3C-8731-40AF-AC65-BF0C7A1593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90614" y="4281321"/>
                    <a:ext cx="377825" cy="665162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7" name="Picture 42">
                    <a:extLst>
                      <a:ext uri="{FF2B5EF4-FFF2-40B4-BE49-F238E27FC236}">
                        <a16:creationId xmlns:a16="http://schemas.microsoft.com/office/drawing/2014/main" id="{450EB625-47CE-4A90-8146-8FDF0BC8818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60108" y="4414681"/>
                    <a:ext cx="525463" cy="72548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8" name="Picture 44">
                    <a:extLst>
                      <a:ext uri="{FF2B5EF4-FFF2-40B4-BE49-F238E27FC236}">
                        <a16:creationId xmlns:a16="http://schemas.microsoft.com/office/drawing/2014/main" id="{F9ACE1EA-4294-47A1-9CA1-9BBF3119D49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67370" y="5036845"/>
                    <a:ext cx="673100" cy="461962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9" name="Picture 45">
                    <a:extLst>
                      <a:ext uri="{FF2B5EF4-FFF2-40B4-BE49-F238E27FC236}">
                        <a16:creationId xmlns:a16="http://schemas.microsoft.com/office/drawing/2014/main" id="{228DFD44-2934-4885-9BDC-E8FDC99755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01055" y="5037733"/>
                    <a:ext cx="217360" cy="10243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0" name="Picture 46">
                    <a:extLst>
                      <a:ext uri="{FF2B5EF4-FFF2-40B4-BE49-F238E27FC236}">
                        <a16:creationId xmlns:a16="http://schemas.microsoft.com/office/drawing/2014/main" id="{50635A92-8857-494B-918F-13B15AA7D63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77200" y="5288162"/>
                    <a:ext cx="317500" cy="27305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1" name="Picture 47">
                    <a:extLst>
                      <a:ext uri="{FF2B5EF4-FFF2-40B4-BE49-F238E27FC236}">
                        <a16:creationId xmlns:a16="http://schemas.microsoft.com/office/drawing/2014/main" id="{46782695-9FFA-4E96-9A75-C7CAC8B125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67667" y="5373216"/>
                    <a:ext cx="571500" cy="4826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2" name="Picture 48">
                    <a:extLst>
                      <a:ext uri="{FF2B5EF4-FFF2-40B4-BE49-F238E27FC236}">
                        <a16:creationId xmlns:a16="http://schemas.microsoft.com/office/drawing/2014/main" id="{8827EF47-2587-4976-A463-09DD8C205F6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07355" y="5720877"/>
                    <a:ext cx="531812" cy="26987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3" name="Picture 49">
                    <a:extLst>
                      <a:ext uri="{FF2B5EF4-FFF2-40B4-BE49-F238E27FC236}">
                        <a16:creationId xmlns:a16="http://schemas.microsoft.com/office/drawing/2014/main" id="{B3723C6D-0482-4F75-B1D5-70CC57BDA5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57357" y="5439805"/>
                    <a:ext cx="352425" cy="4826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4" name="Picture 51">
                    <a:extLst>
                      <a:ext uri="{FF2B5EF4-FFF2-40B4-BE49-F238E27FC236}">
                        <a16:creationId xmlns:a16="http://schemas.microsoft.com/office/drawing/2014/main" id="{D2F96DF0-431F-49D5-B41B-F6EE3C7C63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59381" y="5772801"/>
                    <a:ext cx="679969" cy="33135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5" name="Picture 52">
                    <a:extLst>
                      <a:ext uri="{FF2B5EF4-FFF2-40B4-BE49-F238E27FC236}">
                        <a16:creationId xmlns:a16="http://schemas.microsoft.com/office/drawing/2014/main" id="{CF238A68-4741-41C3-A033-BD37F4D9B3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75891" y="5392633"/>
                    <a:ext cx="519059" cy="46786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6" name="Picture 53">
                    <a:extLst>
                      <a:ext uri="{FF2B5EF4-FFF2-40B4-BE49-F238E27FC236}">
                        <a16:creationId xmlns:a16="http://schemas.microsoft.com/office/drawing/2014/main" id="{A8915573-EA70-4824-A31B-0EEF2CEB3CC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36590">
                    <a:off x="9194893" y="5127742"/>
                    <a:ext cx="480124" cy="68289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7" name="Picture 54">
                    <a:extLst>
                      <a:ext uri="{FF2B5EF4-FFF2-40B4-BE49-F238E27FC236}">
                        <a16:creationId xmlns:a16="http://schemas.microsoft.com/office/drawing/2014/main" id="{C3B2B375-CF63-4FF4-B2AA-F81DD1D1269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36199" y="5205889"/>
                    <a:ext cx="276225" cy="225425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8" name="Picture 55">
                    <a:extLst>
                      <a:ext uri="{FF2B5EF4-FFF2-40B4-BE49-F238E27FC236}">
                        <a16:creationId xmlns:a16="http://schemas.microsoft.com/office/drawing/2014/main" id="{1F32A689-ACE4-4B9C-8BF3-6BEBFD861F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75891" y="4446729"/>
                    <a:ext cx="366712" cy="5334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79" name="Picture 56">
                    <a:extLst>
                      <a:ext uri="{FF2B5EF4-FFF2-40B4-BE49-F238E27FC236}">
                        <a16:creationId xmlns:a16="http://schemas.microsoft.com/office/drawing/2014/main" id="{EE1494EB-FAF6-4719-9B5F-92145C27A2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90960" y="4647333"/>
                    <a:ext cx="169862" cy="538162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80" name="Picture 57">
                    <a:extLst>
                      <a:ext uri="{FF2B5EF4-FFF2-40B4-BE49-F238E27FC236}">
                        <a16:creationId xmlns:a16="http://schemas.microsoft.com/office/drawing/2014/main" id="{B9ECE11E-FC93-4E33-B0D8-D0310E4B078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95977" y="4475089"/>
                    <a:ext cx="257175" cy="20478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81" name="Picture 59">
                    <a:extLst>
                      <a:ext uri="{FF2B5EF4-FFF2-40B4-BE49-F238E27FC236}">
                        <a16:creationId xmlns:a16="http://schemas.microsoft.com/office/drawing/2014/main" id="{89B27056-C50A-4CCA-8F42-CF5C15EA972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53637" y="4919598"/>
                    <a:ext cx="325818" cy="265897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82" name="Picture 60">
                    <a:extLst>
                      <a:ext uri="{FF2B5EF4-FFF2-40B4-BE49-F238E27FC236}">
                        <a16:creationId xmlns:a16="http://schemas.microsoft.com/office/drawing/2014/main" id="{D4E776E7-D68E-4DE5-8D6E-62E6A293A3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75891" y="4407329"/>
                    <a:ext cx="285442" cy="219868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62" name="Picture 37">
                    <a:extLst>
                      <a:ext uri="{FF2B5EF4-FFF2-40B4-BE49-F238E27FC236}">
                        <a16:creationId xmlns:a16="http://schemas.microsoft.com/office/drawing/2014/main" id="{7C3D3B3B-CEB1-40B5-8093-78062528D3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95548" y="3808337"/>
                    <a:ext cx="725488" cy="41910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237" name="Овал 236">
                <a:extLst>
                  <a:ext uri="{FF2B5EF4-FFF2-40B4-BE49-F238E27FC236}">
                    <a16:creationId xmlns:a16="http://schemas.microsoft.com/office/drawing/2014/main" id="{989DB00C-513A-4CDD-9DD8-C121CC450371}"/>
                  </a:ext>
                </a:extLst>
              </p:cNvPr>
              <p:cNvSpPr/>
              <p:nvPr/>
            </p:nvSpPr>
            <p:spPr>
              <a:xfrm>
                <a:off x="2654716" y="2366279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Овал 237">
                <a:extLst>
                  <a:ext uri="{FF2B5EF4-FFF2-40B4-BE49-F238E27FC236}">
                    <a16:creationId xmlns:a16="http://schemas.microsoft.com/office/drawing/2014/main" id="{EFF7EEA6-08AD-41A3-8C0C-38CBC9B247B8}"/>
                  </a:ext>
                </a:extLst>
              </p:cNvPr>
              <p:cNvSpPr/>
              <p:nvPr/>
            </p:nvSpPr>
            <p:spPr>
              <a:xfrm>
                <a:off x="2378505" y="2100395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Овал 238">
                <a:extLst>
                  <a:ext uri="{FF2B5EF4-FFF2-40B4-BE49-F238E27FC236}">
                    <a16:creationId xmlns:a16="http://schemas.microsoft.com/office/drawing/2014/main" id="{6CD363F0-2009-42C2-A80B-A2BAE31F49A6}"/>
                  </a:ext>
                </a:extLst>
              </p:cNvPr>
              <p:cNvSpPr/>
              <p:nvPr/>
            </p:nvSpPr>
            <p:spPr>
              <a:xfrm>
                <a:off x="946041" y="2624428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Овал 239">
                <a:extLst>
                  <a:ext uri="{FF2B5EF4-FFF2-40B4-BE49-F238E27FC236}">
                    <a16:creationId xmlns:a16="http://schemas.microsoft.com/office/drawing/2014/main" id="{60302E9A-D3AB-4781-B794-778BED291C41}"/>
                  </a:ext>
                </a:extLst>
              </p:cNvPr>
              <p:cNvSpPr/>
              <p:nvPr/>
            </p:nvSpPr>
            <p:spPr>
              <a:xfrm>
                <a:off x="1483562" y="2253946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42" name="Picture 69">
                <a:extLst>
                  <a:ext uri="{FF2B5EF4-FFF2-40B4-BE49-F238E27FC236}">
                    <a16:creationId xmlns:a16="http://schemas.microsoft.com/office/drawing/2014/main" id="{BD69BFA1-D9D1-48E0-A9B5-45DA99467B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7695" y="2110997"/>
                <a:ext cx="553380" cy="164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3" name="Picture 71">
                <a:extLst>
                  <a:ext uri="{FF2B5EF4-FFF2-40B4-BE49-F238E27FC236}">
                    <a16:creationId xmlns:a16="http://schemas.microsoft.com/office/drawing/2014/main" id="{5E6BBC88-00F2-4F00-B84A-88E36E29B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298" y="2282105"/>
                <a:ext cx="1050679" cy="29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4" name="Picture 70">
                <a:extLst>
                  <a:ext uri="{FF2B5EF4-FFF2-40B4-BE49-F238E27FC236}">
                    <a16:creationId xmlns:a16="http://schemas.microsoft.com/office/drawing/2014/main" id="{9410A478-C0AC-4372-8E2A-401B8C9424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32002">
                <a:off x="2458999" y="2125170"/>
                <a:ext cx="166688" cy="193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5" name="Овал 244">
                <a:extLst>
                  <a:ext uri="{FF2B5EF4-FFF2-40B4-BE49-F238E27FC236}">
                    <a16:creationId xmlns:a16="http://schemas.microsoft.com/office/drawing/2014/main" id="{7F83E9B7-C7F5-4293-B955-6DD18B4FBDC1}"/>
                  </a:ext>
                </a:extLst>
              </p:cNvPr>
              <p:cNvSpPr/>
              <p:nvPr/>
            </p:nvSpPr>
            <p:spPr>
              <a:xfrm>
                <a:off x="1513722" y="2911164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46" name="Picture 75">
                <a:extLst>
                  <a:ext uri="{FF2B5EF4-FFF2-40B4-BE49-F238E27FC236}">
                    <a16:creationId xmlns:a16="http://schemas.microsoft.com/office/drawing/2014/main" id="{AFBE89A2-EDC8-41D7-9223-97DC7D07F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854">
                <a:off x="2216771" y="2530310"/>
                <a:ext cx="344487" cy="139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7" name="Группа 246">
                <a:extLst>
                  <a:ext uri="{FF2B5EF4-FFF2-40B4-BE49-F238E27FC236}">
                    <a16:creationId xmlns:a16="http://schemas.microsoft.com/office/drawing/2014/main" id="{4884C38B-FA99-48EF-9245-EFEE889F6EEE}"/>
                  </a:ext>
                </a:extLst>
              </p:cNvPr>
              <p:cNvGrpSpPr/>
              <p:nvPr/>
            </p:nvGrpSpPr>
            <p:grpSpPr>
              <a:xfrm>
                <a:off x="1280031" y="2536368"/>
                <a:ext cx="1224155" cy="139498"/>
                <a:chOff x="1290282" y="2522598"/>
                <a:chExt cx="1224155" cy="139498"/>
              </a:xfrm>
            </p:grpSpPr>
            <p:pic>
              <p:nvPicPr>
                <p:cNvPr id="351" name="Picture 72">
                  <a:extLst>
                    <a:ext uri="{FF2B5EF4-FFF2-40B4-BE49-F238E27FC236}">
                      <a16:creationId xmlns:a16="http://schemas.microsoft.com/office/drawing/2014/main" id="{F3109AD2-CC19-41F1-830B-F06031E24F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0282" y="2522598"/>
                  <a:ext cx="1203654" cy="484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2" name="Picture 77">
                  <a:extLst>
                    <a:ext uri="{FF2B5EF4-FFF2-40B4-BE49-F238E27FC236}">
                      <a16:creationId xmlns:a16="http://schemas.microsoft.com/office/drawing/2014/main" id="{3FD8747C-1814-4FA5-BB8A-1B15CE03E5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6151" y="2534547"/>
                  <a:ext cx="418286" cy="127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48" name="Picture 78">
                <a:extLst>
                  <a:ext uri="{FF2B5EF4-FFF2-40B4-BE49-F238E27FC236}">
                    <a16:creationId xmlns:a16="http://schemas.microsoft.com/office/drawing/2014/main" id="{8A9F4ACB-A78A-4F3F-956A-A663FB696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6810" y="2547274"/>
                <a:ext cx="628256" cy="115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0" name="Овал 249">
                <a:extLst>
                  <a:ext uri="{FF2B5EF4-FFF2-40B4-BE49-F238E27FC236}">
                    <a16:creationId xmlns:a16="http://schemas.microsoft.com/office/drawing/2014/main" id="{46FD9D2E-A34B-4EF5-8255-5567442D38E5}"/>
                  </a:ext>
                </a:extLst>
              </p:cNvPr>
              <p:cNvSpPr/>
              <p:nvPr/>
            </p:nvSpPr>
            <p:spPr>
              <a:xfrm>
                <a:off x="2645643" y="2299330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Овал 250">
                <a:extLst>
                  <a:ext uri="{FF2B5EF4-FFF2-40B4-BE49-F238E27FC236}">
                    <a16:creationId xmlns:a16="http://schemas.microsoft.com/office/drawing/2014/main" id="{46770E9D-1FE3-419E-988F-847E1797984F}"/>
                  </a:ext>
                </a:extLst>
              </p:cNvPr>
              <p:cNvSpPr/>
              <p:nvPr/>
            </p:nvSpPr>
            <p:spPr>
              <a:xfrm>
                <a:off x="2048674" y="2610920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Овал 251">
                <a:extLst>
                  <a:ext uri="{FF2B5EF4-FFF2-40B4-BE49-F238E27FC236}">
                    <a16:creationId xmlns:a16="http://schemas.microsoft.com/office/drawing/2014/main" id="{1726CCCC-965B-49DE-AD31-F43CE0BED437}"/>
                  </a:ext>
                </a:extLst>
              </p:cNvPr>
              <p:cNvSpPr/>
              <p:nvPr/>
            </p:nvSpPr>
            <p:spPr>
              <a:xfrm>
                <a:off x="2169792" y="2621559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53" name="Группа 252">
                <a:extLst>
                  <a:ext uri="{FF2B5EF4-FFF2-40B4-BE49-F238E27FC236}">
                    <a16:creationId xmlns:a16="http://schemas.microsoft.com/office/drawing/2014/main" id="{36407703-6A1A-468A-8FDF-EAF0B473A1AE}"/>
                  </a:ext>
                </a:extLst>
              </p:cNvPr>
              <p:cNvGrpSpPr/>
              <p:nvPr/>
            </p:nvGrpSpPr>
            <p:grpSpPr>
              <a:xfrm>
                <a:off x="994783" y="2524426"/>
                <a:ext cx="1548435" cy="400050"/>
                <a:chOff x="975183" y="2525102"/>
                <a:chExt cx="1548435" cy="400050"/>
              </a:xfrm>
            </p:grpSpPr>
            <p:pic>
              <p:nvPicPr>
                <p:cNvPr id="349" name="Picture 74">
                  <a:extLst>
                    <a:ext uri="{FF2B5EF4-FFF2-40B4-BE49-F238E27FC236}">
                      <a16:creationId xmlns:a16="http://schemas.microsoft.com/office/drawing/2014/main" id="{0A32DAE3-9F50-4E3E-95DF-759670B348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0955" y="2525102"/>
                  <a:ext cx="982663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8" name="Picture 73">
                  <a:extLst>
                    <a:ext uri="{FF2B5EF4-FFF2-40B4-BE49-F238E27FC236}">
                      <a16:creationId xmlns:a16="http://schemas.microsoft.com/office/drawing/2014/main" id="{6091C42B-467D-4C11-9AFE-FA5DA091FA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183" y="2571884"/>
                  <a:ext cx="1495425" cy="107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0" name="Picture 2">
                  <a:extLst>
                    <a:ext uri="{FF2B5EF4-FFF2-40B4-BE49-F238E27FC236}">
                      <a16:creationId xmlns:a16="http://schemas.microsoft.com/office/drawing/2014/main" id="{2CB15EBD-7893-48FD-8CD8-39C1749253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8575" y="2552659"/>
                  <a:ext cx="895350" cy="10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54" name="Овал 253">
                <a:extLst>
                  <a:ext uri="{FF2B5EF4-FFF2-40B4-BE49-F238E27FC236}">
                    <a16:creationId xmlns:a16="http://schemas.microsoft.com/office/drawing/2014/main" id="{089B98B9-6F3E-41A0-9A23-78780B52A84E}"/>
                  </a:ext>
                </a:extLst>
              </p:cNvPr>
              <p:cNvSpPr/>
              <p:nvPr/>
            </p:nvSpPr>
            <p:spPr>
              <a:xfrm>
                <a:off x="1867738" y="2610920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Овал 254">
                <a:extLst>
                  <a:ext uri="{FF2B5EF4-FFF2-40B4-BE49-F238E27FC236}">
                    <a16:creationId xmlns:a16="http://schemas.microsoft.com/office/drawing/2014/main" id="{2442C416-1BEF-4CF0-BFC8-9F1B80B34854}"/>
                  </a:ext>
                </a:extLst>
              </p:cNvPr>
              <p:cNvSpPr/>
              <p:nvPr/>
            </p:nvSpPr>
            <p:spPr>
              <a:xfrm>
                <a:off x="1542725" y="2621559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7" name="Picture 5">
                <a:extLst>
                  <a:ext uri="{FF2B5EF4-FFF2-40B4-BE49-F238E27FC236}">
                    <a16:creationId xmlns:a16="http://schemas.microsoft.com/office/drawing/2014/main" id="{AD9620FF-EFEB-451E-BD3C-4A493347D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636" y="3282712"/>
                <a:ext cx="71438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9" name="Picture 7">
                <a:extLst>
                  <a:ext uri="{FF2B5EF4-FFF2-40B4-BE49-F238E27FC236}">
                    <a16:creationId xmlns:a16="http://schemas.microsoft.com/office/drawing/2014/main" id="{DD9DD12F-6879-4440-9322-639EFCA54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8046" y="3409259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0" name="Picture 8">
                <a:extLst>
                  <a:ext uri="{FF2B5EF4-FFF2-40B4-BE49-F238E27FC236}">
                    <a16:creationId xmlns:a16="http://schemas.microsoft.com/office/drawing/2014/main" id="{874DDDA8-70DD-4BD4-B500-6C88101B1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9482" y="3499062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" name="Picture 8">
                <a:extLst>
                  <a:ext uri="{FF2B5EF4-FFF2-40B4-BE49-F238E27FC236}">
                    <a16:creationId xmlns:a16="http://schemas.microsoft.com/office/drawing/2014/main" id="{DB03D703-C4BD-43A1-B25B-65CD32299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9287" y="4334715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7" name="Picture 8">
                <a:extLst>
                  <a:ext uri="{FF2B5EF4-FFF2-40B4-BE49-F238E27FC236}">
                    <a16:creationId xmlns:a16="http://schemas.microsoft.com/office/drawing/2014/main" id="{9FAD9D7C-ABB6-4A4C-9F42-79227AFA2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0986" y="4679480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9" name="Picture 13">
                <a:extLst>
                  <a:ext uri="{FF2B5EF4-FFF2-40B4-BE49-F238E27FC236}">
                    <a16:creationId xmlns:a16="http://schemas.microsoft.com/office/drawing/2014/main" id="{FF365B98-82B7-483D-B1A0-2A3AEF1CB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6554" y="4972966"/>
                <a:ext cx="73025" cy="73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0" name="Picture 14">
                <a:extLst>
                  <a:ext uri="{FF2B5EF4-FFF2-40B4-BE49-F238E27FC236}">
                    <a16:creationId xmlns:a16="http://schemas.microsoft.com/office/drawing/2014/main" id="{EF4B8183-3A33-433A-B367-F879349A1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163" y="4771119"/>
                <a:ext cx="73025" cy="73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1" name="Picture 17">
                <a:extLst>
                  <a:ext uri="{FF2B5EF4-FFF2-40B4-BE49-F238E27FC236}">
                    <a16:creationId xmlns:a16="http://schemas.microsoft.com/office/drawing/2014/main" id="{F23E2D73-32C5-481F-B016-96DD7D9D4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0280" y="2712364"/>
                <a:ext cx="517525" cy="97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2" name="Группа 271">
                <a:extLst>
                  <a:ext uri="{FF2B5EF4-FFF2-40B4-BE49-F238E27FC236}">
                    <a16:creationId xmlns:a16="http://schemas.microsoft.com/office/drawing/2014/main" id="{361D199D-4FD8-466F-87BD-93CD7F348624}"/>
                  </a:ext>
                </a:extLst>
              </p:cNvPr>
              <p:cNvGrpSpPr/>
              <p:nvPr/>
            </p:nvGrpSpPr>
            <p:grpSpPr>
              <a:xfrm>
                <a:off x="9964957" y="2686230"/>
                <a:ext cx="1398213" cy="1520889"/>
                <a:chOff x="9867609" y="2704841"/>
                <a:chExt cx="1398213" cy="1520889"/>
              </a:xfrm>
            </p:grpSpPr>
            <p:pic>
              <p:nvPicPr>
                <p:cNvPr id="346" name="Picture 16">
                  <a:extLst>
                    <a:ext uri="{FF2B5EF4-FFF2-40B4-BE49-F238E27FC236}">
                      <a16:creationId xmlns:a16="http://schemas.microsoft.com/office/drawing/2014/main" id="{836C9D69-D3E9-4770-9391-65A2510007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3">
                  <a:duotone>
                    <a:prstClr val="black"/>
                    <a:srgbClr val="F0842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35535" y="2704841"/>
                  <a:ext cx="1030287" cy="339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7" name="Picture 19">
                  <a:extLst>
                    <a:ext uri="{FF2B5EF4-FFF2-40B4-BE49-F238E27FC236}">
                      <a16:creationId xmlns:a16="http://schemas.microsoft.com/office/drawing/2014/main" id="{1A7384B0-A0B3-4EFD-8A60-21A86127FD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4">
                  <a:duotone>
                    <a:prstClr val="black"/>
                    <a:srgbClr val="F08422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52778">
                  <a:off x="9867609" y="2710650"/>
                  <a:ext cx="396875" cy="15150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3" name="Picture 8">
                <a:extLst>
                  <a:ext uri="{FF2B5EF4-FFF2-40B4-BE49-F238E27FC236}">
                    <a16:creationId xmlns:a16="http://schemas.microsoft.com/office/drawing/2014/main" id="{5F937738-DCAD-455C-BBC3-758C82CA3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9340" y="4156056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4" name="Picture 8">
                <a:extLst>
                  <a:ext uri="{FF2B5EF4-FFF2-40B4-BE49-F238E27FC236}">
                    <a16:creationId xmlns:a16="http://schemas.microsoft.com/office/drawing/2014/main" id="{9BA55010-65CB-471C-BD26-62242BAAC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659" y="3626146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5" name="Picture 8">
                <a:extLst>
                  <a:ext uri="{FF2B5EF4-FFF2-40B4-BE49-F238E27FC236}">
                    <a16:creationId xmlns:a16="http://schemas.microsoft.com/office/drawing/2014/main" id="{83E58026-B3C7-40AD-A612-31C7C139F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67307" y="2980191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" name="Picture 8">
                <a:extLst>
                  <a:ext uri="{FF2B5EF4-FFF2-40B4-BE49-F238E27FC236}">
                    <a16:creationId xmlns:a16="http://schemas.microsoft.com/office/drawing/2014/main" id="{DBC8C5C7-7D95-47D5-9906-9ECD3ACAEB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4640" y="3343712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4" name="Picture 8">
                <a:extLst>
                  <a:ext uri="{FF2B5EF4-FFF2-40B4-BE49-F238E27FC236}">
                    <a16:creationId xmlns:a16="http://schemas.microsoft.com/office/drawing/2014/main" id="{BBB637BC-D708-4E19-BB7A-0B27F712D1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9078" y="5251628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5" name="Picture 8">
                <a:extLst>
                  <a:ext uri="{FF2B5EF4-FFF2-40B4-BE49-F238E27FC236}">
                    <a16:creationId xmlns:a16="http://schemas.microsoft.com/office/drawing/2014/main" id="{4F898F17-B433-4C04-B28F-9A205F0B7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25728" y="4412777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6" name="Picture 8">
                <a:extLst>
                  <a:ext uri="{FF2B5EF4-FFF2-40B4-BE49-F238E27FC236}">
                    <a16:creationId xmlns:a16="http://schemas.microsoft.com/office/drawing/2014/main" id="{29747CA7-51C8-4204-B6D4-26FB3A8845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7614" y="5433819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7" name="Picture 8">
                <a:extLst>
                  <a:ext uri="{FF2B5EF4-FFF2-40B4-BE49-F238E27FC236}">
                    <a16:creationId xmlns:a16="http://schemas.microsoft.com/office/drawing/2014/main" id="{F2253A3F-CA00-4EE6-84E3-6F39FEB91B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40025" y="5323299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8" name="Picture 8">
                <a:extLst>
                  <a:ext uri="{FF2B5EF4-FFF2-40B4-BE49-F238E27FC236}">
                    <a16:creationId xmlns:a16="http://schemas.microsoft.com/office/drawing/2014/main" id="{7AA1382B-CEF9-430D-AEC9-4992EB6D6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0578" y="4549188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9" name="Picture 8">
                <a:extLst>
                  <a:ext uri="{FF2B5EF4-FFF2-40B4-BE49-F238E27FC236}">
                    <a16:creationId xmlns:a16="http://schemas.microsoft.com/office/drawing/2014/main" id="{20F8CB75-0C34-41B2-ABE3-0D8B763A3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6974" y="4456875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0" name="Picture 8">
                <a:extLst>
                  <a:ext uri="{FF2B5EF4-FFF2-40B4-BE49-F238E27FC236}">
                    <a16:creationId xmlns:a16="http://schemas.microsoft.com/office/drawing/2014/main" id="{08CAE8B5-6E23-481C-BD52-F1035AE67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duotone>
                  <a:prstClr val="black"/>
                  <a:srgbClr val="F08422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20339" y="4977240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1" name="Выноска 2 11">
                <a:extLst>
                  <a:ext uri="{FF2B5EF4-FFF2-40B4-BE49-F238E27FC236}">
                    <a16:creationId xmlns:a16="http://schemas.microsoft.com/office/drawing/2014/main" id="{D0ADE932-A6A7-4E30-A543-31A41743F8EA}"/>
                  </a:ext>
                </a:extLst>
              </p:cNvPr>
              <p:cNvSpPr/>
              <p:nvPr/>
            </p:nvSpPr>
            <p:spPr>
              <a:xfrm>
                <a:off x="2328332" y="2800804"/>
                <a:ext cx="513637" cy="10788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66860"/>
                  <a:gd name="adj6" fmla="val -24069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ЛОДЗЬ</a:t>
                </a:r>
              </a:p>
            </p:txBody>
          </p:sp>
          <p:sp>
            <p:nvSpPr>
              <p:cNvPr id="345" name="Выноска 2 136">
                <a:extLst>
                  <a:ext uri="{FF2B5EF4-FFF2-40B4-BE49-F238E27FC236}">
                    <a16:creationId xmlns:a16="http://schemas.microsoft.com/office/drawing/2014/main" id="{42C1007B-ED81-4A1B-B5D8-0E92DC60B7BB}"/>
                  </a:ext>
                </a:extLst>
              </p:cNvPr>
              <p:cNvSpPr/>
              <p:nvPr/>
            </p:nvSpPr>
            <p:spPr>
              <a:xfrm>
                <a:off x="2810325" y="2661316"/>
                <a:ext cx="465112" cy="10787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66860"/>
                  <a:gd name="adj6" fmla="val -24069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БРЕСТ</a:t>
                </a:r>
              </a:p>
            </p:txBody>
          </p:sp>
          <p:sp>
            <p:nvSpPr>
              <p:cNvPr id="293" name="Выноска 2 137">
                <a:extLst>
                  <a:ext uri="{FF2B5EF4-FFF2-40B4-BE49-F238E27FC236}">
                    <a16:creationId xmlns:a16="http://schemas.microsoft.com/office/drawing/2014/main" id="{AA430FE4-CB8C-4160-97E7-CC312E1E0D44}"/>
                  </a:ext>
                </a:extLst>
              </p:cNvPr>
              <p:cNvSpPr/>
              <p:nvPr/>
            </p:nvSpPr>
            <p:spPr>
              <a:xfrm>
                <a:off x="2262133" y="2951330"/>
                <a:ext cx="572590" cy="100299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265770"/>
                  <a:gd name="adj6" fmla="val -31812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ВРОЦЛАВ</a:t>
                </a:r>
              </a:p>
            </p:txBody>
          </p:sp>
          <p:sp>
            <p:nvSpPr>
              <p:cNvPr id="294" name="Выноска 2 138">
                <a:extLst>
                  <a:ext uri="{FF2B5EF4-FFF2-40B4-BE49-F238E27FC236}">
                    <a16:creationId xmlns:a16="http://schemas.microsoft.com/office/drawing/2014/main" id="{68C6591B-004C-4C59-870A-9190DDB4AEBE}"/>
                  </a:ext>
                </a:extLst>
              </p:cNvPr>
              <p:cNvSpPr/>
              <p:nvPr/>
            </p:nvSpPr>
            <p:spPr>
              <a:xfrm>
                <a:off x="1711997" y="2838441"/>
                <a:ext cx="552773" cy="101675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146145"/>
                  <a:gd name="adj6" fmla="val -2521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ЛЕЙПЦИГ</a:t>
                </a:r>
              </a:p>
            </p:txBody>
          </p:sp>
          <p:sp>
            <p:nvSpPr>
              <p:cNvPr id="295" name="Выноска 2 139">
                <a:extLst>
                  <a:ext uri="{FF2B5EF4-FFF2-40B4-BE49-F238E27FC236}">
                    <a16:creationId xmlns:a16="http://schemas.microsoft.com/office/drawing/2014/main" id="{6A50BADC-7EAF-4423-821E-192077EA9416}"/>
                  </a:ext>
                </a:extLst>
              </p:cNvPr>
              <p:cNvSpPr/>
              <p:nvPr/>
            </p:nvSpPr>
            <p:spPr>
              <a:xfrm>
                <a:off x="1684901" y="3110346"/>
                <a:ext cx="635432" cy="9958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122510"/>
                  <a:gd name="adj6" fmla="val -2281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НЮРНБЕРГ</a:t>
                </a:r>
              </a:p>
            </p:txBody>
          </p:sp>
          <p:sp>
            <p:nvSpPr>
              <p:cNvPr id="296" name="Выноска 2 140">
                <a:extLst>
                  <a:ext uri="{FF2B5EF4-FFF2-40B4-BE49-F238E27FC236}">
                    <a16:creationId xmlns:a16="http://schemas.microsoft.com/office/drawing/2014/main" id="{66026C67-5C75-4079-BE27-120980E79B4E}"/>
                  </a:ext>
                </a:extLst>
              </p:cNvPr>
              <p:cNvSpPr/>
              <p:nvPr/>
            </p:nvSpPr>
            <p:spPr>
              <a:xfrm>
                <a:off x="1310340" y="2444537"/>
                <a:ext cx="635432" cy="99582"/>
              </a:xfrm>
              <a:prstGeom prst="borderCallout2">
                <a:avLst>
                  <a:gd name="adj1" fmla="val 63272"/>
                  <a:gd name="adj2" fmla="val 102428"/>
                  <a:gd name="adj3" fmla="val 63271"/>
                  <a:gd name="adj4" fmla="val 114154"/>
                  <a:gd name="adj5" fmla="val 161310"/>
                  <a:gd name="adj6" fmla="val 97542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ПОЗНАНЬ</a:t>
                </a:r>
              </a:p>
            </p:txBody>
          </p:sp>
          <p:sp>
            <p:nvSpPr>
              <p:cNvPr id="297" name="Выноска 2 141">
                <a:extLst>
                  <a:ext uri="{FF2B5EF4-FFF2-40B4-BE49-F238E27FC236}">
                    <a16:creationId xmlns:a16="http://schemas.microsoft.com/office/drawing/2014/main" id="{F86747DC-B7E8-4240-A47E-761C32159E39}"/>
                  </a:ext>
                </a:extLst>
              </p:cNvPr>
              <p:cNvSpPr/>
              <p:nvPr/>
            </p:nvSpPr>
            <p:spPr>
              <a:xfrm>
                <a:off x="928647" y="2788650"/>
                <a:ext cx="635432" cy="9958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9283"/>
                  <a:gd name="adj5" fmla="val -111381"/>
                  <a:gd name="adj6" fmla="val 3351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ТИЛБУРГ</a:t>
                </a:r>
              </a:p>
            </p:txBody>
          </p:sp>
          <p:sp>
            <p:nvSpPr>
              <p:cNvPr id="298" name="Выноска 2 142">
                <a:extLst>
                  <a:ext uri="{FF2B5EF4-FFF2-40B4-BE49-F238E27FC236}">
                    <a16:creationId xmlns:a16="http://schemas.microsoft.com/office/drawing/2014/main" id="{B0224BB9-6096-42CC-AB7A-AC10C973C306}"/>
                  </a:ext>
                </a:extLst>
              </p:cNvPr>
              <p:cNvSpPr/>
              <p:nvPr/>
            </p:nvSpPr>
            <p:spPr>
              <a:xfrm>
                <a:off x="914729" y="2100291"/>
                <a:ext cx="635432" cy="9958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439563"/>
                  <a:gd name="adj6" fmla="val 44341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ДУЙСБУРГ</a:t>
                </a:r>
              </a:p>
            </p:txBody>
          </p:sp>
          <p:sp>
            <p:nvSpPr>
              <p:cNvPr id="299" name="Выноска 2 143">
                <a:extLst>
                  <a:ext uri="{FF2B5EF4-FFF2-40B4-BE49-F238E27FC236}">
                    <a16:creationId xmlns:a16="http://schemas.microsoft.com/office/drawing/2014/main" id="{30E8AA57-E4E1-484E-A299-727BEE280542}"/>
                  </a:ext>
                </a:extLst>
              </p:cNvPr>
              <p:cNvSpPr/>
              <p:nvPr/>
            </p:nvSpPr>
            <p:spPr>
              <a:xfrm>
                <a:off x="1766866" y="2178234"/>
                <a:ext cx="635432" cy="9958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83399"/>
                  <a:gd name="adj6" fmla="val -33278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ГАМБУРГ</a:t>
                </a:r>
              </a:p>
            </p:txBody>
          </p:sp>
          <p:sp>
            <p:nvSpPr>
              <p:cNvPr id="300" name="Выноска 2 144">
                <a:extLst>
                  <a:ext uri="{FF2B5EF4-FFF2-40B4-BE49-F238E27FC236}">
                    <a16:creationId xmlns:a16="http://schemas.microsoft.com/office/drawing/2014/main" id="{B629FA61-02F7-464F-B586-8741575A2E98}"/>
                  </a:ext>
                </a:extLst>
              </p:cNvPr>
              <p:cNvSpPr/>
              <p:nvPr/>
            </p:nvSpPr>
            <p:spPr>
              <a:xfrm>
                <a:off x="1242255" y="1977321"/>
                <a:ext cx="857085" cy="92957"/>
              </a:xfrm>
              <a:prstGeom prst="borderCallout2">
                <a:avLst>
                  <a:gd name="adj1" fmla="val 6827"/>
                  <a:gd name="adj2" fmla="val 106760"/>
                  <a:gd name="adj3" fmla="val 12788"/>
                  <a:gd name="adj4" fmla="val 119763"/>
                  <a:gd name="adj5" fmla="val 121920"/>
                  <a:gd name="adj6" fmla="val 132368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КАЛИНИНГРАД</a:t>
                </a:r>
              </a:p>
            </p:txBody>
          </p:sp>
          <p:sp>
            <p:nvSpPr>
              <p:cNvPr id="301" name="Выноска 2 145">
                <a:extLst>
                  <a:ext uri="{FF2B5EF4-FFF2-40B4-BE49-F238E27FC236}">
                    <a16:creationId xmlns:a16="http://schemas.microsoft.com/office/drawing/2014/main" id="{7CF16AE0-EED8-4573-9A90-D8C6554489F6}"/>
                  </a:ext>
                </a:extLst>
              </p:cNvPr>
              <p:cNvSpPr/>
              <p:nvPr/>
            </p:nvSpPr>
            <p:spPr>
              <a:xfrm>
                <a:off x="1593364" y="2305384"/>
                <a:ext cx="795651" cy="107971"/>
              </a:xfrm>
              <a:prstGeom prst="borderCallout2">
                <a:avLst>
                  <a:gd name="adj1" fmla="val 18750"/>
                  <a:gd name="adj2" fmla="val 103806"/>
                  <a:gd name="adj3" fmla="val 18749"/>
                  <a:gd name="adj4" fmla="val 111491"/>
                  <a:gd name="adj5" fmla="val 189685"/>
                  <a:gd name="adj6" fmla="val 12117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МАЛАШЕВИЧИ</a:t>
                </a:r>
              </a:p>
            </p:txBody>
          </p:sp>
          <p:sp>
            <p:nvSpPr>
              <p:cNvPr id="302" name="Выноска 2 146">
                <a:extLst>
                  <a:ext uri="{FF2B5EF4-FFF2-40B4-BE49-F238E27FC236}">
                    <a16:creationId xmlns:a16="http://schemas.microsoft.com/office/drawing/2014/main" id="{EEDCD3B6-4C20-4BA9-8F38-2535F5DB5EA5}"/>
                  </a:ext>
                </a:extLst>
              </p:cNvPr>
              <p:cNvSpPr/>
              <p:nvPr/>
            </p:nvSpPr>
            <p:spPr>
              <a:xfrm>
                <a:off x="7753039" y="3187861"/>
                <a:ext cx="1075475" cy="100624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3296"/>
                  <a:gd name="adj6" fmla="val -2281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ДОСТЫК / АЛТЫНКОЛЬ</a:t>
                </a:r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BF9C23D6-DDDB-4633-B929-DB5C551AB32D}"/>
                  </a:ext>
                </a:extLst>
              </p:cNvPr>
              <p:cNvSpPr txBox="1"/>
              <p:nvPr/>
            </p:nvSpPr>
            <p:spPr>
              <a:xfrm>
                <a:off x="7310756" y="4489359"/>
                <a:ext cx="831913" cy="32079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КИТАЙ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4" name="Овал 303">
                <a:extLst>
                  <a:ext uri="{FF2B5EF4-FFF2-40B4-BE49-F238E27FC236}">
                    <a16:creationId xmlns:a16="http://schemas.microsoft.com/office/drawing/2014/main" id="{81072841-D3C7-454F-8656-AB748A253B78}"/>
                  </a:ext>
                </a:extLst>
              </p:cNvPr>
              <p:cNvSpPr/>
              <p:nvPr/>
            </p:nvSpPr>
            <p:spPr>
              <a:xfrm>
                <a:off x="1241148" y="2508828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Овал 304">
                <a:extLst>
                  <a:ext uri="{FF2B5EF4-FFF2-40B4-BE49-F238E27FC236}">
                    <a16:creationId xmlns:a16="http://schemas.microsoft.com/office/drawing/2014/main" id="{63B3A7A2-0E01-4032-91C3-DA845B245B8D}"/>
                  </a:ext>
                </a:extLst>
              </p:cNvPr>
              <p:cNvSpPr/>
              <p:nvPr/>
            </p:nvSpPr>
            <p:spPr>
              <a:xfrm>
                <a:off x="2554758" y="2542555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06" name="Picture 8">
                <a:extLst>
                  <a:ext uri="{FF2B5EF4-FFF2-40B4-BE49-F238E27FC236}">
                    <a16:creationId xmlns:a16="http://schemas.microsoft.com/office/drawing/2014/main" id="{6AE4BBF9-6AF3-42EF-8965-AAE0D4EBB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5773" y="3345276"/>
                <a:ext cx="71437" cy="7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" name="Выноска 2 155">
                <a:extLst>
                  <a:ext uri="{FF2B5EF4-FFF2-40B4-BE49-F238E27FC236}">
                    <a16:creationId xmlns:a16="http://schemas.microsoft.com/office/drawing/2014/main" id="{590832CA-79D5-4765-96BD-9E29072699FE}"/>
                  </a:ext>
                </a:extLst>
              </p:cNvPr>
              <p:cNvSpPr/>
              <p:nvPr/>
            </p:nvSpPr>
            <p:spPr>
              <a:xfrm>
                <a:off x="8879323" y="3474905"/>
                <a:ext cx="712582" cy="94949"/>
              </a:xfrm>
              <a:prstGeom prst="borderCallout2">
                <a:avLst>
                  <a:gd name="adj1" fmla="val 41278"/>
                  <a:gd name="adj2" fmla="val 104981"/>
                  <a:gd name="adj3" fmla="val 41278"/>
                  <a:gd name="adj4" fmla="val 115407"/>
                  <a:gd name="adj5" fmla="val -93818"/>
                  <a:gd name="adj6" fmla="val 143781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ЗАМЫН-УУДЭ</a:t>
                </a:r>
              </a:p>
            </p:txBody>
          </p:sp>
          <p:sp>
            <p:nvSpPr>
              <p:cNvPr id="308" name="Выноска 2 156">
                <a:extLst>
                  <a:ext uri="{FF2B5EF4-FFF2-40B4-BE49-F238E27FC236}">
                    <a16:creationId xmlns:a16="http://schemas.microsoft.com/office/drawing/2014/main" id="{C673380A-EFA4-474B-B8CE-7D69CCBF2A7E}"/>
                  </a:ext>
                </a:extLst>
              </p:cNvPr>
              <p:cNvSpPr/>
              <p:nvPr/>
            </p:nvSpPr>
            <p:spPr>
              <a:xfrm>
                <a:off x="10490132" y="2568274"/>
                <a:ext cx="796811" cy="91356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3296"/>
                  <a:gd name="adj6" fmla="val -2281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ЗАБАЙКАЛЬСК</a:t>
                </a:r>
              </a:p>
            </p:txBody>
          </p:sp>
          <p:sp>
            <p:nvSpPr>
              <p:cNvPr id="309" name="Выноска 2 158">
                <a:extLst>
                  <a:ext uri="{FF2B5EF4-FFF2-40B4-BE49-F238E27FC236}">
                    <a16:creationId xmlns:a16="http://schemas.microsoft.com/office/drawing/2014/main" id="{975510E9-40D8-41DA-86BF-DAA25720C7D1}"/>
                  </a:ext>
                </a:extLst>
              </p:cNvPr>
              <p:cNvSpPr/>
              <p:nvPr/>
            </p:nvSpPr>
            <p:spPr>
              <a:xfrm>
                <a:off x="11034621" y="3231004"/>
                <a:ext cx="700037" cy="96966"/>
              </a:xfrm>
              <a:prstGeom prst="borderCallout2">
                <a:avLst>
                  <a:gd name="adj1" fmla="val 25920"/>
                  <a:gd name="adj2" fmla="val 103913"/>
                  <a:gd name="adj3" fmla="val 25920"/>
                  <a:gd name="adj4" fmla="val 111968"/>
                  <a:gd name="adj5" fmla="val 142738"/>
                  <a:gd name="adj6" fmla="val 10383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ГРОДЕКОВО</a:t>
                </a:r>
              </a:p>
            </p:txBody>
          </p:sp>
          <p:sp>
            <p:nvSpPr>
              <p:cNvPr id="311" name="Выноска 2 159">
                <a:extLst>
                  <a:ext uri="{FF2B5EF4-FFF2-40B4-BE49-F238E27FC236}">
                    <a16:creationId xmlns:a16="http://schemas.microsoft.com/office/drawing/2014/main" id="{D90A7276-78D5-4A89-B24C-8AAF6109DB6A}"/>
                  </a:ext>
                </a:extLst>
              </p:cNvPr>
              <p:cNvSpPr/>
              <p:nvPr/>
            </p:nvSpPr>
            <p:spPr>
              <a:xfrm>
                <a:off x="10976791" y="4795783"/>
                <a:ext cx="576064" cy="100624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3296"/>
                  <a:gd name="adj6" fmla="val -2281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00A0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ШАНХАЙ</a:t>
                </a:r>
              </a:p>
            </p:txBody>
          </p:sp>
          <p:sp>
            <p:nvSpPr>
              <p:cNvPr id="313" name="Овал 312">
                <a:extLst>
                  <a:ext uri="{FF2B5EF4-FFF2-40B4-BE49-F238E27FC236}">
                    <a16:creationId xmlns:a16="http://schemas.microsoft.com/office/drawing/2014/main" id="{14D1B4D3-6C89-4F0A-A2F7-8450C22290A9}"/>
                  </a:ext>
                </a:extLst>
              </p:cNvPr>
              <p:cNvSpPr/>
              <p:nvPr/>
            </p:nvSpPr>
            <p:spPr>
              <a:xfrm>
                <a:off x="9927120" y="3353396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Овал 314">
                <a:extLst>
                  <a:ext uri="{FF2B5EF4-FFF2-40B4-BE49-F238E27FC236}">
                    <a16:creationId xmlns:a16="http://schemas.microsoft.com/office/drawing/2014/main" id="{CE2A8A12-5EEB-4770-9EF6-42B6D30FC4C1}"/>
                  </a:ext>
                </a:extLst>
              </p:cNvPr>
              <p:cNvSpPr/>
              <p:nvPr/>
            </p:nvSpPr>
            <p:spPr>
              <a:xfrm>
                <a:off x="7434984" y="3288627"/>
                <a:ext cx="48742" cy="514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Выноска 2 176">
                <a:extLst>
                  <a:ext uri="{FF2B5EF4-FFF2-40B4-BE49-F238E27FC236}">
                    <a16:creationId xmlns:a16="http://schemas.microsoft.com/office/drawing/2014/main" id="{CCFCBC68-4BAB-477B-B8B2-0ECCF48A8725}"/>
                  </a:ext>
                </a:extLst>
              </p:cNvPr>
              <p:cNvSpPr/>
              <p:nvPr/>
            </p:nvSpPr>
            <p:spPr>
              <a:xfrm>
                <a:off x="2389014" y="1854687"/>
                <a:ext cx="857085" cy="92957"/>
              </a:xfrm>
              <a:prstGeom prst="borderCallout2">
                <a:avLst>
                  <a:gd name="adj1" fmla="val 6827"/>
                  <a:gd name="adj2" fmla="val 106760"/>
                  <a:gd name="adj3" fmla="val 12788"/>
                  <a:gd name="adj4" fmla="val 119763"/>
                  <a:gd name="adj5" fmla="val 210904"/>
                  <a:gd name="adj6" fmla="val 110248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ОСИНОВКА</a:t>
                </a:r>
              </a:p>
            </p:txBody>
          </p:sp>
          <p:sp>
            <p:nvSpPr>
              <p:cNvPr id="322" name="Выноска 2 185">
                <a:extLst>
                  <a:ext uri="{FF2B5EF4-FFF2-40B4-BE49-F238E27FC236}">
                    <a16:creationId xmlns:a16="http://schemas.microsoft.com/office/drawing/2014/main" id="{1053494D-5963-485D-B026-58393D74488B}"/>
                  </a:ext>
                </a:extLst>
              </p:cNvPr>
              <p:cNvSpPr/>
              <p:nvPr/>
            </p:nvSpPr>
            <p:spPr>
              <a:xfrm>
                <a:off x="3730974" y="2206373"/>
                <a:ext cx="857085" cy="92957"/>
              </a:xfrm>
              <a:prstGeom prst="borderCallout2">
                <a:avLst>
                  <a:gd name="adj1" fmla="val 6827"/>
                  <a:gd name="adj2" fmla="val -10514"/>
                  <a:gd name="adj3" fmla="val -2231"/>
                  <a:gd name="adj4" fmla="val -21944"/>
                  <a:gd name="adj5" fmla="val -99469"/>
                  <a:gd name="adj6" fmla="val -31328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КРАСНОЕ</a:t>
                </a:r>
              </a:p>
            </p:txBody>
          </p:sp>
          <p:sp>
            <p:nvSpPr>
              <p:cNvPr id="323" name="Выноска 2 187">
                <a:extLst>
                  <a:ext uri="{FF2B5EF4-FFF2-40B4-BE49-F238E27FC236}">
                    <a16:creationId xmlns:a16="http://schemas.microsoft.com/office/drawing/2014/main" id="{5D64167D-0C87-45F2-BA31-8351CE89FD16}"/>
                  </a:ext>
                </a:extLst>
              </p:cNvPr>
              <p:cNvSpPr/>
              <p:nvPr/>
            </p:nvSpPr>
            <p:spPr>
              <a:xfrm>
                <a:off x="3702880" y="1672395"/>
                <a:ext cx="566917" cy="80100"/>
              </a:xfrm>
              <a:prstGeom prst="borderCallout2">
                <a:avLst>
                  <a:gd name="adj1" fmla="val 19200"/>
                  <a:gd name="adj2" fmla="val -14018"/>
                  <a:gd name="adj3" fmla="val 25161"/>
                  <a:gd name="adj4" fmla="val -20474"/>
                  <a:gd name="adj5" fmla="val 204105"/>
                  <a:gd name="adj6" fmla="val 1718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МОСКВА</a:t>
                </a:r>
              </a:p>
            </p:txBody>
          </p:sp>
          <p:sp>
            <p:nvSpPr>
              <p:cNvPr id="324" name="Выноска 2 189">
                <a:extLst>
                  <a:ext uri="{FF2B5EF4-FFF2-40B4-BE49-F238E27FC236}">
                    <a16:creationId xmlns:a16="http://schemas.microsoft.com/office/drawing/2014/main" id="{3D657121-0F33-45A9-B3DC-D73EB479791F}"/>
                  </a:ext>
                </a:extLst>
              </p:cNvPr>
              <p:cNvSpPr/>
              <p:nvPr/>
            </p:nvSpPr>
            <p:spPr>
              <a:xfrm>
                <a:off x="5051884" y="1547532"/>
                <a:ext cx="815090" cy="80100"/>
              </a:xfrm>
              <a:prstGeom prst="borderCallout2">
                <a:avLst>
                  <a:gd name="adj1" fmla="val 19200"/>
                  <a:gd name="adj2" fmla="val -14018"/>
                  <a:gd name="adj3" fmla="val 25161"/>
                  <a:gd name="adj4" fmla="val -20474"/>
                  <a:gd name="adj5" fmla="val 204105"/>
                  <a:gd name="adj6" fmla="val 1718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ЕКАТЕРИНБУРГ</a:t>
                </a:r>
              </a:p>
            </p:txBody>
          </p:sp>
          <p:sp>
            <p:nvSpPr>
              <p:cNvPr id="325" name="Выноска 2 190">
                <a:extLst>
                  <a:ext uri="{FF2B5EF4-FFF2-40B4-BE49-F238E27FC236}">
                    <a16:creationId xmlns:a16="http://schemas.microsoft.com/office/drawing/2014/main" id="{B3733F67-C740-4EE9-AE09-4D74D57EE0E6}"/>
                  </a:ext>
                </a:extLst>
              </p:cNvPr>
              <p:cNvSpPr/>
              <p:nvPr/>
            </p:nvSpPr>
            <p:spPr>
              <a:xfrm>
                <a:off x="6445029" y="1656284"/>
                <a:ext cx="808611" cy="84814"/>
              </a:xfrm>
              <a:prstGeom prst="borderCallout2">
                <a:avLst>
                  <a:gd name="adj1" fmla="val 47919"/>
                  <a:gd name="adj2" fmla="val 104670"/>
                  <a:gd name="adj3" fmla="val 46700"/>
                  <a:gd name="adj4" fmla="val 116473"/>
                  <a:gd name="adj5" fmla="val 211285"/>
                  <a:gd name="adj6" fmla="val 7804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НОВОСИБИРСК</a:t>
                </a:r>
              </a:p>
            </p:txBody>
          </p:sp>
          <p:sp>
            <p:nvSpPr>
              <p:cNvPr id="326" name="Выноска 2 191">
                <a:extLst>
                  <a:ext uri="{FF2B5EF4-FFF2-40B4-BE49-F238E27FC236}">
                    <a16:creationId xmlns:a16="http://schemas.microsoft.com/office/drawing/2014/main" id="{9A09A7EE-26B9-4085-BB31-6CEB0FCD298D}"/>
                  </a:ext>
                </a:extLst>
              </p:cNvPr>
              <p:cNvSpPr/>
              <p:nvPr/>
            </p:nvSpPr>
            <p:spPr>
              <a:xfrm>
                <a:off x="8067696" y="1917085"/>
                <a:ext cx="714585" cy="84814"/>
              </a:xfrm>
              <a:prstGeom prst="borderCallout2">
                <a:avLst>
                  <a:gd name="adj1" fmla="val 47919"/>
                  <a:gd name="adj2" fmla="val 104670"/>
                  <a:gd name="adj3" fmla="val 46700"/>
                  <a:gd name="adj4" fmla="val 116473"/>
                  <a:gd name="adj5" fmla="val 211285"/>
                  <a:gd name="adj6" fmla="val 78045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КРАСНОЯРСК</a:t>
                </a:r>
              </a:p>
            </p:txBody>
          </p:sp>
          <p:sp>
            <p:nvSpPr>
              <p:cNvPr id="331" name="Выноска 2 198">
                <a:extLst>
                  <a:ext uri="{FF2B5EF4-FFF2-40B4-BE49-F238E27FC236}">
                    <a16:creationId xmlns:a16="http://schemas.microsoft.com/office/drawing/2014/main" id="{D765FFF8-DFAC-49E9-BA0E-75B61AE489C9}"/>
                  </a:ext>
                </a:extLst>
              </p:cNvPr>
              <p:cNvSpPr/>
              <p:nvPr/>
            </p:nvSpPr>
            <p:spPr>
              <a:xfrm>
                <a:off x="9900035" y="2456880"/>
                <a:ext cx="547456" cy="91356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5246"/>
                  <a:gd name="adj6" fmla="val -25011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НАУШКИ</a:t>
                </a:r>
              </a:p>
            </p:txBody>
          </p:sp>
          <p:sp>
            <p:nvSpPr>
              <p:cNvPr id="334" name="Выноска 2 203">
                <a:extLst>
                  <a:ext uri="{FF2B5EF4-FFF2-40B4-BE49-F238E27FC236}">
                    <a16:creationId xmlns:a16="http://schemas.microsoft.com/office/drawing/2014/main" id="{73F2B7E5-4978-428B-8642-9927B105AA4B}"/>
                  </a:ext>
                </a:extLst>
              </p:cNvPr>
              <p:cNvSpPr/>
              <p:nvPr/>
            </p:nvSpPr>
            <p:spPr>
              <a:xfrm>
                <a:off x="10321453" y="5603698"/>
                <a:ext cx="576064" cy="100624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119901"/>
                  <a:gd name="adj6" fmla="val 1322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СЯМЫНЬ</a:t>
                </a:r>
              </a:p>
            </p:txBody>
          </p:sp>
          <p:sp>
            <p:nvSpPr>
              <p:cNvPr id="335" name="Выноска 2 204">
                <a:extLst>
                  <a:ext uri="{FF2B5EF4-FFF2-40B4-BE49-F238E27FC236}">
                    <a16:creationId xmlns:a16="http://schemas.microsoft.com/office/drawing/2014/main" id="{BC2B6DE1-909C-4BF5-8F05-4C38EA2D98EB}"/>
                  </a:ext>
                </a:extLst>
              </p:cNvPr>
              <p:cNvSpPr/>
              <p:nvPr/>
            </p:nvSpPr>
            <p:spPr>
              <a:xfrm>
                <a:off x="10653631" y="5459811"/>
                <a:ext cx="576064" cy="100624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82701"/>
                  <a:gd name="adj6" fmla="val -26526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ПУТЯНЬ</a:t>
                </a:r>
              </a:p>
            </p:txBody>
          </p:sp>
          <p:sp>
            <p:nvSpPr>
              <p:cNvPr id="336" name="Выноска 2 206">
                <a:extLst>
                  <a:ext uri="{FF2B5EF4-FFF2-40B4-BE49-F238E27FC236}">
                    <a16:creationId xmlns:a16="http://schemas.microsoft.com/office/drawing/2014/main" id="{934631E3-8DA4-4961-90C2-5E9F035839F6}"/>
                  </a:ext>
                </a:extLst>
              </p:cNvPr>
              <p:cNvSpPr/>
              <p:nvPr/>
            </p:nvSpPr>
            <p:spPr>
              <a:xfrm>
                <a:off x="9317192" y="4286066"/>
                <a:ext cx="479907" cy="93124"/>
              </a:xfrm>
              <a:prstGeom prst="borderCallout2">
                <a:avLst>
                  <a:gd name="adj1" fmla="val 18750"/>
                  <a:gd name="adj2" fmla="val -8333"/>
                  <a:gd name="adj3" fmla="val 13961"/>
                  <a:gd name="adj4" fmla="val -33775"/>
                  <a:gd name="adj5" fmla="val 163884"/>
                  <a:gd name="adj6" fmla="val 8338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СИАНЬ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9BE97511-2A16-4976-8D65-D03E5980113A}"/>
                  </a:ext>
                </a:extLst>
              </p:cNvPr>
              <p:cNvSpPr txBox="1"/>
              <p:nvPr/>
            </p:nvSpPr>
            <p:spPr>
              <a:xfrm>
                <a:off x="10131834" y="1348953"/>
                <a:ext cx="1015871" cy="32079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РОССИЯ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AAFFE60D-A92F-4171-A2E5-F7AA50D87326}"/>
                  </a:ext>
                </a:extLst>
              </p:cNvPr>
              <p:cNvSpPr txBox="1"/>
              <p:nvPr/>
            </p:nvSpPr>
            <p:spPr>
              <a:xfrm>
                <a:off x="5872886" y="2204395"/>
                <a:ext cx="1362502" cy="32079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КАЗАХСТАН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67BCE245-100E-4D9E-BA0A-39776F5852B9}"/>
                  </a:ext>
                </a:extLst>
              </p:cNvPr>
              <p:cNvSpPr txBox="1"/>
              <p:nvPr/>
            </p:nvSpPr>
            <p:spPr>
              <a:xfrm>
                <a:off x="8457631" y="2863120"/>
                <a:ext cx="1309291" cy="320796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МОНГОЛИЯ</a:t>
                </a: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2" name="Выноска 2 157">
                <a:extLst>
                  <a:ext uri="{FF2B5EF4-FFF2-40B4-BE49-F238E27FC236}">
                    <a16:creationId xmlns:a16="http://schemas.microsoft.com/office/drawing/2014/main" id="{311E8A12-7F31-487E-B57F-4475BCBB16B6}"/>
                  </a:ext>
                </a:extLst>
              </p:cNvPr>
              <p:cNvSpPr/>
              <p:nvPr/>
            </p:nvSpPr>
            <p:spPr>
              <a:xfrm>
                <a:off x="10993109" y="3601300"/>
                <a:ext cx="809385" cy="106868"/>
              </a:xfrm>
              <a:prstGeom prst="borderCallout2">
                <a:avLst>
                  <a:gd name="adj1" fmla="val 22003"/>
                  <a:gd name="adj2" fmla="val 104212"/>
                  <a:gd name="adj3" fmla="val 22004"/>
                  <a:gd name="adj4" fmla="val 112202"/>
                  <a:gd name="adj5" fmla="val -85401"/>
                  <a:gd name="adj6" fmla="val 102619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00A0E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ВЛАДИВОСТОК</a:t>
                </a:r>
              </a:p>
            </p:txBody>
          </p:sp>
          <p:sp>
            <p:nvSpPr>
              <p:cNvPr id="333" name="Выноска 2 202">
                <a:extLst>
                  <a:ext uri="{FF2B5EF4-FFF2-40B4-BE49-F238E27FC236}">
                    <a16:creationId xmlns:a16="http://schemas.microsoft.com/office/drawing/2014/main" id="{42645329-B261-427B-AC8C-EFE743BC3E40}"/>
                  </a:ext>
                </a:extLst>
              </p:cNvPr>
              <p:cNvSpPr/>
              <p:nvPr/>
            </p:nvSpPr>
            <p:spPr>
              <a:xfrm>
                <a:off x="9124779" y="4520114"/>
                <a:ext cx="463111" cy="96966"/>
              </a:xfrm>
              <a:prstGeom prst="borderCallout2">
                <a:avLst>
                  <a:gd name="adj1" fmla="val 68040"/>
                  <a:gd name="adj2" fmla="val -2643"/>
                  <a:gd name="adj3" fmla="val 77066"/>
                  <a:gd name="adj4" fmla="val -10351"/>
                  <a:gd name="adj5" fmla="val 243062"/>
                  <a:gd name="adj6" fmla="val -151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ЧЭНДУ</a:t>
                </a:r>
              </a:p>
            </p:txBody>
          </p:sp>
          <p:sp>
            <p:nvSpPr>
              <p:cNvPr id="343" name="Выноска 2 208">
                <a:extLst>
                  <a:ext uri="{FF2B5EF4-FFF2-40B4-BE49-F238E27FC236}">
                    <a16:creationId xmlns:a16="http://schemas.microsoft.com/office/drawing/2014/main" id="{F8072461-F5ED-4290-9C05-313F42A700BA}"/>
                  </a:ext>
                </a:extLst>
              </p:cNvPr>
              <p:cNvSpPr/>
              <p:nvPr/>
            </p:nvSpPr>
            <p:spPr>
              <a:xfrm>
                <a:off x="10272892" y="4265641"/>
                <a:ext cx="685576" cy="99276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3733"/>
                  <a:gd name="adj6" fmla="val -27367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23B4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ЧЖЭНЧЖОУ</a:t>
                </a:r>
              </a:p>
            </p:txBody>
          </p:sp>
        </p:grpSp>
        <p:pic>
          <p:nvPicPr>
            <p:cNvPr id="217" name="Picture 8">
              <a:extLst>
                <a:ext uri="{FF2B5EF4-FFF2-40B4-BE49-F238E27FC236}">
                  <a16:creationId xmlns:a16="http://schemas.microsoft.com/office/drawing/2014/main" id="{4F990C1F-8456-4BC8-A496-65B26A79C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>
              <a:duotone>
                <a:prstClr val="black"/>
                <a:srgbClr val="F0842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71474">
              <a:off x="9896875" y="5600394"/>
              <a:ext cx="73993" cy="75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8" name="Выноска 2 204">
              <a:extLst>
                <a:ext uri="{FF2B5EF4-FFF2-40B4-BE49-F238E27FC236}">
                  <a16:creationId xmlns:a16="http://schemas.microsoft.com/office/drawing/2014/main" id="{193E50AD-D625-4476-81BC-F34A546EE72B}"/>
                </a:ext>
              </a:extLst>
            </p:cNvPr>
            <p:cNvSpPr/>
            <p:nvPr/>
          </p:nvSpPr>
          <p:spPr>
            <a:xfrm>
              <a:off x="10128068" y="5736227"/>
              <a:ext cx="742104" cy="10093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2701"/>
                <a:gd name="adj6" fmla="val -26526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A0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Яньцьянь</a:t>
              </a:r>
              <a:endParaRPr kumimoji="0" lang="ru-RU" sz="600" b="1" i="0" u="none" strike="noStrike" kern="0" cap="all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id="{EB7D19C6-711B-4EFA-94E9-6532D750F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 cstate="print">
              <a:extLst>
                <a:ext uri="{BEBA8EAE-BF5A-486C-A8C5-ECC9F3942E4B}">
                  <a14:imgProps xmlns:a14="http://schemas.microsoft.com/office/drawing/2010/main">
                    <a14:imgLayer r:embed="rId66"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99" y="1054418"/>
              <a:ext cx="176375" cy="305155"/>
            </a:xfrm>
            <a:prstGeom prst="rect">
              <a:avLst/>
            </a:prstGeom>
          </p:spPr>
        </p:pic>
        <p:pic>
          <p:nvPicPr>
            <p:cNvPr id="220" name="Рисунок 219">
              <a:extLst>
                <a:ext uri="{FF2B5EF4-FFF2-40B4-BE49-F238E27FC236}">
                  <a16:creationId xmlns:a16="http://schemas.microsoft.com/office/drawing/2014/main" id="{30CCDD53-9E47-418E-BBC2-893CE6B56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 cstate="print">
              <a:extLst>
                <a:ext uri="{BEBA8EAE-BF5A-486C-A8C5-ECC9F3942E4B}">
                  <a14:imgProps xmlns:a14="http://schemas.microsoft.com/office/drawing/2010/main">
                    <a14:imgLayer r:embed="rId6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995" y="1304552"/>
              <a:ext cx="176375" cy="305155"/>
            </a:xfrm>
            <a:prstGeom prst="rect">
              <a:avLst/>
            </a:prstGeom>
          </p:spPr>
        </p:pic>
        <p:pic>
          <p:nvPicPr>
            <p:cNvPr id="221" name="Рисунок 220">
              <a:extLst>
                <a:ext uri="{FF2B5EF4-FFF2-40B4-BE49-F238E27FC236}">
                  <a16:creationId xmlns:a16="http://schemas.microsoft.com/office/drawing/2014/main" id="{8FB4124C-9C19-41B1-AED1-074B47034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print">
              <a:extLst>
                <a:ext uri="{BEBA8EAE-BF5A-486C-A8C5-ECC9F3942E4B}">
                  <a14:imgProps xmlns:a14="http://schemas.microsoft.com/office/drawing/2010/main">
                    <a14:imgLayer r:embed="rId66">
                      <a14:imgEffect>
                        <a14:colorTemperature colorTemp="11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636" y="3939598"/>
              <a:ext cx="176375" cy="305155"/>
            </a:xfrm>
            <a:prstGeom prst="rect">
              <a:avLst/>
            </a:prstGeom>
          </p:spPr>
        </p:pic>
        <p:pic>
          <p:nvPicPr>
            <p:cNvPr id="222" name="Рисунок 221">
              <a:extLst>
                <a:ext uri="{FF2B5EF4-FFF2-40B4-BE49-F238E27FC236}">
                  <a16:creationId xmlns:a16="http://schemas.microsoft.com/office/drawing/2014/main" id="{ED6F8021-F50F-40F0-85BA-3B697162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 cstate="print">
              <a:extLst>
                <a:ext uri="{BEBA8EAE-BF5A-486C-A8C5-ECC9F3942E4B}">
                  <a14:imgProps xmlns:a14="http://schemas.microsoft.com/office/drawing/2010/main">
                    <a14:imgLayer r:embed="rId70"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1812" y="4955118"/>
              <a:ext cx="427481" cy="172155"/>
            </a:xfrm>
            <a:prstGeom prst="rect">
              <a:avLst/>
            </a:prstGeom>
          </p:spPr>
        </p:pic>
        <p:sp>
          <p:nvSpPr>
            <p:cNvPr id="223" name="Овал 222">
              <a:extLst>
                <a:ext uri="{FF2B5EF4-FFF2-40B4-BE49-F238E27FC236}">
                  <a16:creationId xmlns:a16="http://schemas.microsoft.com/office/drawing/2014/main" id="{A7F681F0-E2AA-43A4-8FA4-0FCD3BCEBD21}"/>
                </a:ext>
              </a:extLst>
            </p:cNvPr>
            <p:cNvSpPr/>
            <p:nvPr/>
          </p:nvSpPr>
          <p:spPr>
            <a:xfrm>
              <a:off x="11700200" y="3144188"/>
              <a:ext cx="50486" cy="5428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23B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id="{1B5297B2-8395-4FBB-9FA8-7BFCA0E157AF}"/>
                </a:ext>
              </a:extLst>
            </p:cNvPr>
            <p:cNvSpPr/>
            <p:nvPr/>
          </p:nvSpPr>
          <p:spPr>
            <a:xfrm>
              <a:off x="11786680" y="3281097"/>
              <a:ext cx="50486" cy="5428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A0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5" name="Рисунок 224">
              <a:extLst>
                <a:ext uri="{FF2B5EF4-FFF2-40B4-BE49-F238E27FC236}">
                  <a16:creationId xmlns:a16="http://schemas.microsoft.com/office/drawing/2014/main" id="{FEE3DAD1-3150-435B-A760-0BA7F4C7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duotone>
                <a:prstClr val="black"/>
                <a:srgbClr val="6890A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3934" y="5536172"/>
              <a:ext cx="360441" cy="7764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Рисунок 225">
              <a:extLst>
                <a:ext uri="{FF2B5EF4-FFF2-40B4-BE49-F238E27FC236}">
                  <a16:creationId xmlns:a16="http://schemas.microsoft.com/office/drawing/2014/main" id="{5A2B2A8C-794C-48CA-9891-8CB3DB22E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2168">
              <a:off x="10871977" y="3712899"/>
              <a:ext cx="365149" cy="482939"/>
            </a:xfrm>
            <a:prstGeom prst="rect">
              <a:avLst/>
            </a:prstGeom>
          </p:spPr>
        </p:pic>
        <p:sp>
          <p:nvSpPr>
            <p:cNvPr id="227" name="Выноска 2 159">
              <a:extLst>
                <a:ext uri="{FF2B5EF4-FFF2-40B4-BE49-F238E27FC236}">
                  <a16:creationId xmlns:a16="http://schemas.microsoft.com/office/drawing/2014/main" id="{9E092911-BD3F-4D1A-AF2B-805C217038D0}"/>
                </a:ext>
              </a:extLst>
            </p:cNvPr>
            <p:cNvSpPr/>
            <p:nvPr/>
          </p:nvSpPr>
          <p:spPr>
            <a:xfrm>
              <a:off x="10676860" y="3878721"/>
              <a:ext cx="596677" cy="10619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3296"/>
                <a:gd name="adj6" fmla="val -22813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A0E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all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Циндао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F9E2490-3130-48EB-855A-20DE41D93501}"/>
                </a:ext>
              </a:extLst>
            </p:cNvPr>
            <p:cNvSpPr txBox="1"/>
            <p:nvPr/>
          </p:nvSpPr>
          <p:spPr>
            <a:xfrm>
              <a:off x="10497619" y="3686105"/>
              <a:ext cx="885179" cy="2000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ЮЖНАЯ КОРЕЯ</a:t>
              </a:r>
              <a:endPara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9" name="Рисунок 228">
              <a:extLst>
                <a:ext uri="{FF2B5EF4-FFF2-40B4-BE49-F238E27FC236}">
                  <a16:creationId xmlns:a16="http://schemas.microsoft.com/office/drawing/2014/main" id="{A94BB7E3-98B5-48BD-9FE3-B59C7E35A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 cstate="print">
              <a:duotone>
                <a:prstClr val="black"/>
                <a:srgbClr val="6890A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/>
            <a:stretch/>
          </p:blipFill>
          <p:spPr>
            <a:xfrm>
              <a:off x="11233760" y="3588872"/>
              <a:ext cx="858656" cy="863721"/>
            </a:xfrm>
            <a:prstGeom prst="rect">
              <a:avLst/>
            </a:prstGeom>
          </p:spPr>
        </p:pic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4D8375A-120E-4308-8E8E-08D66626417B}"/>
                </a:ext>
              </a:extLst>
            </p:cNvPr>
            <p:cNvSpPr txBox="1"/>
            <p:nvPr/>
          </p:nvSpPr>
          <p:spPr>
            <a:xfrm>
              <a:off x="9123914" y="5954618"/>
              <a:ext cx="630301" cy="2000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ВЬЕТНАМ</a:t>
              </a:r>
              <a:endPara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72B7EB4-69B4-4B16-BF50-14B55CAAD534}"/>
                </a:ext>
              </a:extLst>
            </p:cNvPr>
            <p:cNvSpPr txBox="1"/>
            <p:nvPr/>
          </p:nvSpPr>
          <p:spPr>
            <a:xfrm>
              <a:off x="11293188" y="4059543"/>
              <a:ext cx="575799" cy="20005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ЯПОНИЯ</a:t>
              </a:r>
              <a:endParaRPr kumimoji="0" lang="ru-RU" sz="5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32" name="Picture 8">
              <a:extLst>
                <a:ext uri="{FF2B5EF4-FFF2-40B4-BE49-F238E27FC236}">
                  <a16:creationId xmlns:a16="http://schemas.microsoft.com/office/drawing/2014/main" id="{F8E30506-D162-4A20-BBF6-C0756B893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>
              <a:duotone>
                <a:prstClr val="black"/>
                <a:srgbClr val="F0842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3571" y="5631898"/>
              <a:ext cx="75323" cy="75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CE6BA33B-8D0E-45C4-8DD4-9DA79F2D6A65}"/>
              </a:ext>
            </a:extLst>
          </p:cNvPr>
          <p:cNvSpPr/>
          <p:nvPr/>
        </p:nvSpPr>
        <p:spPr>
          <a:xfrm>
            <a:off x="2037945" y="1557630"/>
            <a:ext cx="5111885" cy="1594132"/>
          </a:xfrm>
          <a:custGeom>
            <a:avLst/>
            <a:gdLst>
              <a:gd name="connsiteX0" fmla="*/ 0 w 5111885"/>
              <a:gd name="connsiteY0" fmla="*/ 825647 h 1594132"/>
              <a:gd name="connsiteX1" fmla="*/ 77821 w 5111885"/>
              <a:gd name="connsiteY1" fmla="*/ 820783 h 1594132"/>
              <a:gd name="connsiteX2" fmla="*/ 286966 w 5111885"/>
              <a:gd name="connsiteY2" fmla="*/ 577591 h 1594132"/>
              <a:gd name="connsiteX3" fmla="*/ 778212 w 5111885"/>
              <a:gd name="connsiteY3" fmla="*/ 363583 h 1594132"/>
              <a:gd name="connsiteX4" fmla="*/ 1342417 w 5111885"/>
              <a:gd name="connsiteY4" fmla="*/ 105800 h 1594132"/>
              <a:gd name="connsiteX5" fmla="*/ 1750978 w 5111885"/>
              <a:gd name="connsiteY5" fmla="*/ 3659 h 1594132"/>
              <a:gd name="connsiteX6" fmla="*/ 2213042 w 5111885"/>
              <a:gd name="connsiteY6" fmla="*/ 222532 h 1594132"/>
              <a:gd name="connsiteX7" fmla="*/ 5111885 w 5111885"/>
              <a:gd name="connsiteY7" fmla="*/ 1594132 h 15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1885" h="1594132">
                <a:moveTo>
                  <a:pt x="0" y="825647"/>
                </a:moveTo>
                <a:cubicBezTo>
                  <a:pt x="14996" y="843886"/>
                  <a:pt x="29993" y="862126"/>
                  <a:pt x="77821" y="820783"/>
                </a:cubicBezTo>
                <a:cubicBezTo>
                  <a:pt x="125649" y="779440"/>
                  <a:pt x="170234" y="653791"/>
                  <a:pt x="286966" y="577591"/>
                </a:cubicBezTo>
                <a:cubicBezTo>
                  <a:pt x="403698" y="501391"/>
                  <a:pt x="778212" y="363583"/>
                  <a:pt x="778212" y="363583"/>
                </a:cubicBezTo>
                <a:cubicBezTo>
                  <a:pt x="954120" y="284951"/>
                  <a:pt x="1180289" y="165787"/>
                  <a:pt x="1342417" y="105800"/>
                </a:cubicBezTo>
                <a:cubicBezTo>
                  <a:pt x="1504545" y="45813"/>
                  <a:pt x="1605874" y="-15796"/>
                  <a:pt x="1750978" y="3659"/>
                </a:cubicBezTo>
                <a:cubicBezTo>
                  <a:pt x="1896082" y="23114"/>
                  <a:pt x="2213042" y="222532"/>
                  <a:pt x="2213042" y="222532"/>
                </a:cubicBezTo>
                <a:lnTo>
                  <a:pt x="5111885" y="1594132"/>
                </a:lnTo>
              </a:path>
            </a:pathLst>
          </a:custGeom>
          <a:noFill/>
          <a:ln w="28575"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Прямоугольник 406">
            <a:extLst>
              <a:ext uri="{FF2B5EF4-FFF2-40B4-BE49-F238E27FC236}">
                <a16:creationId xmlns:a16="http://schemas.microsoft.com/office/drawing/2014/main" id="{33FE1D3E-FD71-40B1-B91C-4885143538FF}"/>
              </a:ext>
            </a:extLst>
          </p:cNvPr>
          <p:cNvSpPr/>
          <p:nvPr/>
        </p:nvSpPr>
        <p:spPr>
          <a:xfrm>
            <a:off x="2603718" y="539451"/>
            <a:ext cx="6704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Китай, Вьетнам, Япония, южная Корея</a:t>
            </a:r>
          </a:p>
        </p:txBody>
      </p:sp>
      <p:sp>
        <p:nvSpPr>
          <p:cNvPr id="207" name="Овал 206">
            <a:extLst>
              <a:ext uri="{FF2B5EF4-FFF2-40B4-BE49-F238E27FC236}">
                <a16:creationId xmlns:a16="http://schemas.microsoft.com/office/drawing/2014/main" id="{F0DFB0C3-B295-4567-8B18-82DA75D2570F}"/>
              </a:ext>
            </a:extLst>
          </p:cNvPr>
          <p:cNvSpPr/>
          <p:nvPr/>
        </p:nvSpPr>
        <p:spPr>
          <a:xfrm>
            <a:off x="2072707" y="2343591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Овал 207">
            <a:extLst>
              <a:ext uri="{FF2B5EF4-FFF2-40B4-BE49-F238E27FC236}">
                <a16:creationId xmlns:a16="http://schemas.microsoft.com/office/drawing/2014/main" id="{8DDD9C3D-B599-44A3-B6BC-95E5AA576E53}"/>
              </a:ext>
            </a:extLst>
          </p:cNvPr>
          <p:cNvSpPr/>
          <p:nvPr/>
        </p:nvSpPr>
        <p:spPr>
          <a:xfrm>
            <a:off x="2797975" y="1853891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Овал 407">
            <a:extLst>
              <a:ext uri="{FF2B5EF4-FFF2-40B4-BE49-F238E27FC236}">
                <a16:creationId xmlns:a16="http://schemas.microsoft.com/office/drawing/2014/main" id="{89DDEA24-065A-4010-9E25-A88DEAB7B6E6}"/>
              </a:ext>
            </a:extLst>
          </p:cNvPr>
          <p:cNvSpPr/>
          <p:nvPr/>
        </p:nvSpPr>
        <p:spPr>
          <a:xfrm>
            <a:off x="2899490" y="1845399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Овал 408">
            <a:extLst>
              <a:ext uri="{FF2B5EF4-FFF2-40B4-BE49-F238E27FC236}">
                <a16:creationId xmlns:a16="http://schemas.microsoft.com/office/drawing/2014/main" id="{B4886E6F-58BD-4ACA-BD53-8A5C4AAD1160}"/>
              </a:ext>
            </a:extLst>
          </p:cNvPr>
          <p:cNvSpPr/>
          <p:nvPr/>
        </p:nvSpPr>
        <p:spPr>
          <a:xfrm>
            <a:off x="2492147" y="2015536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Овал 409">
            <a:extLst>
              <a:ext uri="{FF2B5EF4-FFF2-40B4-BE49-F238E27FC236}">
                <a16:creationId xmlns:a16="http://schemas.microsoft.com/office/drawing/2014/main" id="{5AFA0BB7-9BAC-4B9E-BA6C-A7AF1A66B1B6}"/>
              </a:ext>
            </a:extLst>
          </p:cNvPr>
          <p:cNvSpPr/>
          <p:nvPr/>
        </p:nvSpPr>
        <p:spPr>
          <a:xfrm>
            <a:off x="3332476" y="1637935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CE9E6785-3964-4EF2-9101-5B85A55EFA37}"/>
              </a:ext>
            </a:extLst>
          </p:cNvPr>
          <p:cNvSpPr/>
          <p:nvPr/>
        </p:nvSpPr>
        <p:spPr>
          <a:xfrm>
            <a:off x="3852153" y="1514066"/>
            <a:ext cx="6346937" cy="990724"/>
          </a:xfrm>
          <a:custGeom>
            <a:avLst/>
            <a:gdLst>
              <a:gd name="connsiteX0" fmla="*/ 0 w 6346937"/>
              <a:gd name="connsiteY0" fmla="*/ 42360 h 990724"/>
              <a:gd name="connsiteX1" fmla="*/ 797668 w 6346937"/>
              <a:gd name="connsiteY1" fmla="*/ 3449 h 990724"/>
              <a:gd name="connsiteX2" fmla="*/ 2607013 w 6346937"/>
              <a:gd name="connsiteY2" fmla="*/ 120181 h 990724"/>
              <a:gd name="connsiteX3" fmla="*/ 3900792 w 6346937"/>
              <a:gd name="connsiteY3" fmla="*/ 295279 h 990724"/>
              <a:gd name="connsiteX4" fmla="*/ 6050604 w 6346937"/>
              <a:gd name="connsiteY4" fmla="*/ 888666 h 990724"/>
              <a:gd name="connsiteX5" fmla="*/ 6274341 w 6346937"/>
              <a:gd name="connsiteY5" fmla="*/ 985943 h 99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6937" h="990724">
                <a:moveTo>
                  <a:pt x="0" y="42360"/>
                </a:moveTo>
                <a:cubicBezTo>
                  <a:pt x="181583" y="16419"/>
                  <a:pt x="363166" y="-9521"/>
                  <a:pt x="797668" y="3449"/>
                </a:cubicBezTo>
                <a:cubicBezTo>
                  <a:pt x="1232170" y="16419"/>
                  <a:pt x="2089826" y="71543"/>
                  <a:pt x="2607013" y="120181"/>
                </a:cubicBezTo>
                <a:cubicBezTo>
                  <a:pt x="3124200" y="168819"/>
                  <a:pt x="3326860" y="167198"/>
                  <a:pt x="3900792" y="295279"/>
                </a:cubicBezTo>
                <a:cubicBezTo>
                  <a:pt x="4474724" y="423360"/>
                  <a:pt x="5655013" y="773555"/>
                  <a:pt x="6050604" y="888666"/>
                </a:cubicBezTo>
                <a:cubicBezTo>
                  <a:pt x="6446195" y="1003777"/>
                  <a:pt x="6360268" y="994860"/>
                  <a:pt x="6274341" y="985943"/>
                </a:cubicBezTo>
              </a:path>
            </a:pathLst>
          </a:custGeom>
          <a:noFill/>
          <a:ln w="28575"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Овал 410">
            <a:extLst>
              <a:ext uri="{FF2B5EF4-FFF2-40B4-BE49-F238E27FC236}">
                <a16:creationId xmlns:a16="http://schemas.microsoft.com/office/drawing/2014/main" id="{48B017EC-FDBD-442F-9987-E90D9C28B3F3}"/>
              </a:ext>
            </a:extLst>
          </p:cNvPr>
          <p:cNvSpPr/>
          <p:nvPr/>
        </p:nvSpPr>
        <p:spPr>
          <a:xfrm>
            <a:off x="4755993" y="1493390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Овал 411">
            <a:extLst>
              <a:ext uri="{FF2B5EF4-FFF2-40B4-BE49-F238E27FC236}">
                <a16:creationId xmlns:a16="http://schemas.microsoft.com/office/drawing/2014/main" id="{7E156D5B-3840-411A-9555-3AF398D49A63}"/>
              </a:ext>
            </a:extLst>
          </p:cNvPr>
          <p:cNvSpPr/>
          <p:nvPr/>
        </p:nvSpPr>
        <p:spPr>
          <a:xfrm>
            <a:off x="6657049" y="1635242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Овал 412">
            <a:extLst>
              <a:ext uri="{FF2B5EF4-FFF2-40B4-BE49-F238E27FC236}">
                <a16:creationId xmlns:a16="http://schemas.microsoft.com/office/drawing/2014/main" id="{3442A1F9-40C4-47FF-A7C7-2BCD590D5B2C}"/>
              </a:ext>
            </a:extLst>
          </p:cNvPr>
          <p:cNvSpPr/>
          <p:nvPr/>
        </p:nvSpPr>
        <p:spPr>
          <a:xfrm>
            <a:off x="8302043" y="1924754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Овал 413">
            <a:extLst>
              <a:ext uri="{FF2B5EF4-FFF2-40B4-BE49-F238E27FC236}">
                <a16:creationId xmlns:a16="http://schemas.microsoft.com/office/drawing/2014/main" id="{CE680003-82C0-4026-8729-5B303F822636}"/>
              </a:ext>
            </a:extLst>
          </p:cNvPr>
          <p:cNvSpPr/>
          <p:nvPr/>
        </p:nvSpPr>
        <p:spPr>
          <a:xfrm>
            <a:off x="10141647" y="2477647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F870CAB-378B-4FC1-8B0D-AA5C8C7B4044}"/>
              </a:ext>
            </a:extLst>
          </p:cNvPr>
          <p:cNvCxnSpPr>
            <a:cxnSpLocks/>
            <a:stCxn id="315" idx="5"/>
            <a:endCxn id="270" idx="1"/>
          </p:cNvCxnSpPr>
          <p:nvPr/>
        </p:nvCxnSpPr>
        <p:spPr>
          <a:xfrm>
            <a:off x="7181385" y="3183329"/>
            <a:ext cx="1709777" cy="1556757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0EF28B9-6899-4019-8B4F-4D3BE0F1261D}"/>
              </a:ext>
            </a:extLst>
          </p:cNvPr>
          <p:cNvCxnSpPr>
            <a:cxnSpLocks/>
          </p:cNvCxnSpPr>
          <p:nvPr/>
        </p:nvCxnSpPr>
        <p:spPr>
          <a:xfrm>
            <a:off x="7170925" y="3217865"/>
            <a:ext cx="2103015" cy="2509165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4F5E1A3-3AF0-4B98-BD98-DB4F28709DD2}"/>
              </a:ext>
            </a:extLst>
          </p:cNvPr>
          <p:cNvCxnSpPr>
            <a:cxnSpLocks/>
          </p:cNvCxnSpPr>
          <p:nvPr/>
        </p:nvCxnSpPr>
        <p:spPr>
          <a:xfrm>
            <a:off x="7234980" y="3216550"/>
            <a:ext cx="2478139" cy="1997640"/>
          </a:xfrm>
          <a:prstGeom prst="straightConnector1">
            <a:avLst/>
          </a:prstGeom>
          <a:ln>
            <a:solidFill>
              <a:srgbClr val="F0842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611077-DC14-4567-97CD-D908AFAF0D33}"/>
              </a:ext>
            </a:extLst>
          </p:cNvPr>
          <p:cNvCxnSpPr>
            <a:cxnSpLocks/>
            <a:stCxn id="315" idx="6"/>
            <a:endCxn id="289" idx="2"/>
          </p:cNvCxnSpPr>
          <p:nvPr/>
        </p:nvCxnSpPr>
        <p:spPr>
          <a:xfrm>
            <a:off x="7188911" y="3164137"/>
            <a:ext cx="2023345" cy="1281168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247E8E8-CA65-491F-AB35-A75F6E59E6A5}"/>
              </a:ext>
            </a:extLst>
          </p:cNvPr>
          <p:cNvSpPr/>
          <p:nvPr/>
        </p:nvSpPr>
        <p:spPr>
          <a:xfrm>
            <a:off x="9416427" y="1996293"/>
            <a:ext cx="2641683" cy="1310394"/>
          </a:xfrm>
          <a:custGeom>
            <a:avLst/>
            <a:gdLst>
              <a:gd name="connsiteX0" fmla="*/ 0 w 2641683"/>
              <a:gd name="connsiteY0" fmla="*/ 252252 h 1310394"/>
              <a:gd name="connsiteX1" fmla="*/ 1291590 w 2641683"/>
              <a:gd name="connsiteY1" fmla="*/ 23652 h 1310394"/>
              <a:gd name="connsiteX2" fmla="*/ 1771650 w 2641683"/>
              <a:gd name="connsiteY2" fmla="*/ 20794 h 1310394"/>
              <a:gd name="connsiteX3" fmla="*/ 1957388 w 2641683"/>
              <a:gd name="connsiteY3" fmla="*/ 143667 h 1310394"/>
              <a:gd name="connsiteX4" fmla="*/ 2051685 w 2641683"/>
              <a:gd name="connsiteY4" fmla="*/ 486567 h 1310394"/>
              <a:gd name="connsiteX5" fmla="*/ 2326005 w 2641683"/>
              <a:gd name="connsiteY5" fmla="*/ 706594 h 1310394"/>
              <a:gd name="connsiteX6" fmla="*/ 2366010 w 2641683"/>
              <a:gd name="connsiteY6" fmla="*/ 749457 h 1310394"/>
              <a:gd name="connsiteX7" fmla="*/ 2568893 w 2641683"/>
              <a:gd name="connsiteY7" fmla="*/ 760887 h 1310394"/>
              <a:gd name="connsiteX8" fmla="*/ 2640330 w 2641683"/>
              <a:gd name="connsiteY8" fmla="*/ 892332 h 1310394"/>
              <a:gd name="connsiteX9" fmla="*/ 2603183 w 2641683"/>
              <a:gd name="connsiteY9" fmla="*/ 1089499 h 1310394"/>
              <a:gd name="connsiteX10" fmla="*/ 2457450 w 2641683"/>
              <a:gd name="connsiteY10" fmla="*/ 1280952 h 1310394"/>
              <a:gd name="connsiteX11" fmla="*/ 2300288 w 2641683"/>
              <a:gd name="connsiteY11" fmla="*/ 1306669 h 131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1683" h="1310394">
                <a:moveTo>
                  <a:pt x="0" y="252252"/>
                </a:moveTo>
                <a:cubicBezTo>
                  <a:pt x="498157" y="157240"/>
                  <a:pt x="996315" y="62228"/>
                  <a:pt x="1291590" y="23652"/>
                </a:cubicBezTo>
                <a:cubicBezTo>
                  <a:pt x="1586865" y="-14924"/>
                  <a:pt x="1660684" y="791"/>
                  <a:pt x="1771650" y="20794"/>
                </a:cubicBezTo>
                <a:cubicBezTo>
                  <a:pt x="1882616" y="40797"/>
                  <a:pt x="1910716" y="66038"/>
                  <a:pt x="1957388" y="143667"/>
                </a:cubicBezTo>
                <a:cubicBezTo>
                  <a:pt x="2004060" y="221296"/>
                  <a:pt x="1990249" y="392746"/>
                  <a:pt x="2051685" y="486567"/>
                </a:cubicBezTo>
                <a:cubicBezTo>
                  <a:pt x="2113121" y="580388"/>
                  <a:pt x="2273618" y="662779"/>
                  <a:pt x="2326005" y="706594"/>
                </a:cubicBezTo>
                <a:cubicBezTo>
                  <a:pt x="2378393" y="750409"/>
                  <a:pt x="2325529" y="740408"/>
                  <a:pt x="2366010" y="749457"/>
                </a:cubicBezTo>
                <a:cubicBezTo>
                  <a:pt x="2406491" y="758506"/>
                  <a:pt x="2523173" y="737075"/>
                  <a:pt x="2568893" y="760887"/>
                </a:cubicBezTo>
                <a:cubicBezTo>
                  <a:pt x="2614613" y="784699"/>
                  <a:pt x="2634615" y="837563"/>
                  <a:pt x="2640330" y="892332"/>
                </a:cubicBezTo>
                <a:cubicBezTo>
                  <a:pt x="2646045" y="947101"/>
                  <a:pt x="2633663" y="1024729"/>
                  <a:pt x="2603183" y="1089499"/>
                </a:cubicBezTo>
                <a:cubicBezTo>
                  <a:pt x="2572703" y="1154269"/>
                  <a:pt x="2507933" y="1244757"/>
                  <a:pt x="2457450" y="1280952"/>
                </a:cubicBezTo>
                <a:cubicBezTo>
                  <a:pt x="2406968" y="1317147"/>
                  <a:pt x="2353628" y="1311908"/>
                  <a:pt x="2300288" y="1306669"/>
                </a:cubicBezTo>
              </a:path>
            </a:pathLst>
          </a:custGeom>
          <a:noFill/>
          <a:ln w="28575"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FB9A854-5A56-4076-A915-D603FFF76BCD}"/>
              </a:ext>
            </a:extLst>
          </p:cNvPr>
          <p:cNvSpPr/>
          <p:nvPr/>
        </p:nvSpPr>
        <p:spPr>
          <a:xfrm>
            <a:off x="11785100" y="3282412"/>
            <a:ext cx="82868" cy="94298"/>
          </a:xfrm>
          <a:custGeom>
            <a:avLst/>
            <a:gdLst>
              <a:gd name="connsiteX0" fmla="*/ 82868 w 82868"/>
              <a:gd name="connsiteY0" fmla="*/ 0 h 94298"/>
              <a:gd name="connsiteX1" fmla="*/ 0 w 82868"/>
              <a:gd name="connsiteY1" fmla="*/ 94298 h 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68" h="94298">
                <a:moveTo>
                  <a:pt x="82868" y="0"/>
                </a:moveTo>
                <a:lnTo>
                  <a:pt x="0" y="94298"/>
                </a:lnTo>
              </a:path>
            </a:pathLst>
          </a:custGeom>
          <a:noFill/>
          <a:ln w="28575"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0ED0915-DF02-4E24-AA4B-3D0E04693571}"/>
              </a:ext>
            </a:extLst>
          </p:cNvPr>
          <p:cNvCxnSpPr>
            <a:cxnSpLocks/>
            <a:stCxn id="313" idx="3"/>
            <a:endCxn id="269" idx="0"/>
          </p:cNvCxnSpPr>
          <p:nvPr/>
        </p:nvCxnSpPr>
        <p:spPr>
          <a:xfrm>
            <a:off x="9772733" y="3251683"/>
            <a:ext cx="125272" cy="1662889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AA89088-D947-4F26-90E6-839782241B2B}"/>
              </a:ext>
            </a:extLst>
          </p:cNvPr>
          <p:cNvCxnSpPr>
            <a:cxnSpLocks/>
            <a:stCxn id="306" idx="2"/>
            <a:endCxn id="266" idx="1"/>
          </p:cNvCxnSpPr>
          <p:nvPr/>
        </p:nvCxnSpPr>
        <p:spPr>
          <a:xfrm>
            <a:off x="9790905" y="3272171"/>
            <a:ext cx="261273" cy="1006516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8F73FB3-2594-424A-B216-7D12293243C9}"/>
              </a:ext>
            </a:extLst>
          </p:cNvPr>
          <p:cNvCxnSpPr>
            <a:cxnSpLocks/>
            <a:stCxn id="306" idx="3"/>
            <a:endCxn id="288" idx="2"/>
          </p:cNvCxnSpPr>
          <p:nvPr/>
        </p:nvCxnSpPr>
        <p:spPr>
          <a:xfrm>
            <a:off x="9828566" y="3234475"/>
            <a:ext cx="526233" cy="1308253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43F6266-E2CF-4299-B7DE-E51BC26335E8}"/>
              </a:ext>
            </a:extLst>
          </p:cNvPr>
          <p:cNvCxnSpPr>
            <a:stCxn id="306" idx="2"/>
            <a:endCxn id="267" idx="1"/>
          </p:cNvCxnSpPr>
          <p:nvPr/>
        </p:nvCxnSpPr>
        <p:spPr>
          <a:xfrm>
            <a:off x="9790905" y="3272171"/>
            <a:ext cx="674277" cy="1370366"/>
          </a:xfrm>
          <a:prstGeom prst="line">
            <a:avLst/>
          </a:prstGeom>
          <a:ln>
            <a:solidFill>
              <a:srgbClr val="F08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Выноска 2 106">
            <a:extLst>
              <a:ext uri="{FF2B5EF4-FFF2-40B4-BE49-F238E27FC236}">
                <a16:creationId xmlns:a16="http://schemas.microsoft.com/office/drawing/2014/main" id="{D366C0AE-696E-4B26-8F87-C05569F3B21A}"/>
              </a:ext>
            </a:extLst>
          </p:cNvPr>
          <p:cNvSpPr/>
          <p:nvPr/>
        </p:nvSpPr>
        <p:spPr>
          <a:xfrm>
            <a:off x="9553159" y="4593374"/>
            <a:ext cx="581316" cy="100405"/>
          </a:xfrm>
          <a:prstGeom prst="borderCallout2">
            <a:avLst>
              <a:gd name="adj1" fmla="val 25920"/>
              <a:gd name="adj2" fmla="val 103913"/>
              <a:gd name="adj3" fmla="val 25920"/>
              <a:gd name="adj4" fmla="val 127641"/>
              <a:gd name="adj5" fmla="val -31599"/>
              <a:gd name="adj6" fmla="val 134349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ХЭФЭЙ</a:t>
            </a:r>
          </a:p>
        </p:txBody>
      </p:sp>
      <p:sp>
        <p:nvSpPr>
          <p:cNvPr id="249" name="Выноска 2 106">
            <a:extLst>
              <a:ext uri="{FF2B5EF4-FFF2-40B4-BE49-F238E27FC236}">
                <a16:creationId xmlns:a16="http://schemas.microsoft.com/office/drawing/2014/main" id="{3BB5EE73-5CAF-40D2-BB9E-471B333C9517}"/>
              </a:ext>
            </a:extLst>
          </p:cNvPr>
          <p:cNvSpPr/>
          <p:nvPr/>
        </p:nvSpPr>
        <p:spPr>
          <a:xfrm>
            <a:off x="8353436" y="5042373"/>
            <a:ext cx="581316" cy="111208"/>
          </a:xfrm>
          <a:prstGeom prst="borderCallout2">
            <a:avLst>
              <a:gd name="adj1" fmla="val 25920"/>
              <a:gd name="adj2" fmla="val 103913"/>
              <a:gd name="adj3" fmla="val 25920"/>
              <a:gd name="adj4" fmla="val 127641"/>
              <a:gd name="adj5" fmla="val -31599"/>
              <a:gd name="adj6" fmla="val 134349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ЧУНЦИН</a:t>
            </a:r>
          </a:p>
        </p:txBody>
      </p:sp>
      <p:sp>
        <p:nvSpPr>
          <p:cNvPr id="256" name="Выноска 2 106">
            <a:extLst>
              <a:ext uri="{FF2B5EF4-FFF2-40B4-BE49-F238E27FC236}">
                <a16:creationId xmlns:a16="http://schemas.microsoft.com/office/drawing/2014/main" id="{D9766D0A-2F14-431F-A293-BCB2A0B1CD4F}"/>
              </a:ext>
            </a:extLst>
          </p:cNvPr>
          <p:cNvSpPr/>
          <p:nvPr/>
        </p:nvSpPr>
        <p:spPr>
          <a:xfrm>
            <a:off x="8959258" y="5317632"/>
            <a:ext cx="581316" cy="112758"/>
          </a:xfrm>
          <a:prstGeom prst="borderCallout2">
            <a:avLst>
              <a:gd name="adj1" fmla="val 25920"/>
              <a:gd name="adj2" fmla="val 103913"/>
              <a:gd name="adj3" fmla="val 25920"/>
              <a:gd name="adj4" fmla="val 127641"/>
              <a:gd name="adj5" fmla="val -31599"/>
              <a:gd name="adj6" fmla="val 134349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ЧАНША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772C1927-900D-438A-96C0-21081A0FDEF4}"/>
              </a:ext>
            </a:extLst>
          </p:cNvPr>
          <p:cNvSpPr/>
          <p:nvPr/>
        </p:nvSpPr>
        <p:spPr>
          <a:xfrm>
            <a:off x="11215816" y="3402227"/>
            <a:ext cx="543698" cy="667265"/>
          </a:xfrm>
          <a:custGeom>
            <a:avLst/>
            <a:gdLst>
              <a:gd name="connsiteX0" fmla="*/ 543698 w 543698"/>
              <a:gd name="connsiteY0" fmla="*/ 0 h 667265"/>
              <a:gd name="connsiteX1" fmla="*/ 354227 w 543698"/>
              <a:gd name="connsiteY1" fmla="*/ 428368 h 667265"/>
              <a:gd name="connsiteX2" fmla="*/ 0 w 543698"/>
              <a:gd name="connsiteY2" fmla="*/ 667265 h 6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698" h="667265">
                <a:moveTo>
                  <a:pt x="543698" y="0"/>
                </a:moveTo>
                <a:cubicBezTo>
                  <a:pt x="494270" y="158578"/>
                  <a:pt x="444843" y="317157"/>
                  <a:pt x="354227" y="428368"/>
                </a:cubicBezTo>
                <a:cubicBezTo>
                  <a:pt x="263611" y="539579"/>
                  <a:pt x="131805" y="603422"/>
                  <a:pt x="0" y="667265"/>
                </a:cubicBez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3" name="Picture 8">
            <a:extLst>
              <a:ext uri="{FF2B5EF4-FFF2-40B4-BE49-F238E27FC236}">
                <a16:creationId xmlns:a16="http://schemas.microsoft.com/office/drawing/2014/main" id="{4945D6A9-607F-46C1-9F55-5B76643A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16" y="4041339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" name="Выноска 2 106">
            <a:extLst>
              <a:ext uri="{FF2B5EF4-FFF2-40B4-BE49-F238E27FC236}">
                <a16:creationId xmlns:a16="http://schemas.microsoft.com/office/drawing/2014/main" id="{AE1DAAE1-FC6F-4C58-9DA4-EC9644981AC4}"/>
              </a:ext>
            </a:extLst>
          </p:cNvPr>
          <p:cNvSpPr/>
          <p:nvPr/>
        </p:nvSpPr>
        <p:spPr>
          <a:xfrm>
            <a:off x="10516871" y="4326877"/>
            <a:ext cx="581316" cy="111208"/>
          </a:xfrm>
          <a:prstGeom prst="borderCallout2">
            <a:avLst>
              <a:gd name="adj1" fmla="val 25920"/>
              <a:gd name="adj2" fmla="val 103913"/>
              <a:gd name="adj3" fmla="val 25920"/>
              <a:gd name="adj4" fmla="val 117013"/>
              <a:gd name="adj5" fmla="val -194567"/>
              <a:gd name="adj6" fmla="val 115927"/>
            </a:avLst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ПУСАН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F0BA929D-075B-4613-868B-5C00E4963DAC}"/>
              </a:ext>
            </a:extLst>
          </p:cNvPr>
          <p:cNvSpPr/>
          <p:nvPr/>
        </p:nvSpPr>
        <p:spPr>
          <a:xfrm>
            <a:off x="11679012" y="3422822"/>
            <a:ext cx="84620" cy="675502"/>
          </a:xfrm>
          <a:custGeom>
            <a:avLst/>
            <a:gdLst>
              <a:gd name="connsiteX0" fmla="*/ 84620 w 84620"/>
              <a:gd name="connsiteY0" fmla="*/ 0 h 675502"/>
              <a:gd name="connsiteX1" fmla="*/ 10480 w 84620"/>
              <a:gd name="connsiteY1" fmla="*/ 411892 h 675502"/>
              <a:gd name="connsiteX2" fmla="*/ 2242 w 84620"/>
              <a:gd name="connsiteY2" fmla="*/ 675502 h 67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20" h="675502">
                <a:moveTo>
                  <a:pt x="84620" y="0"/>
                </a:moveTo>
                <a:cubicBezTo>
                  <a:pt x="54415" y="149654"/>
                  <a:pt x="24210" y="299308"/>
                  <a:pt x="10480" y="411892"/>
                </a:cubicBezTo>
                <a:cubicBezTo>
                  <a:pt x="-3250" y="524476"/>
                  <a:pt x="-504" y="599989"/>
                  <a:pt x="2242" y="675502"/>
                </a:cubicBez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5" name="Picture 8">
            <a:extLst>
              <a:ext uri="{FF2B5EF4-FFF2-40B4-BE49-F238E27FC236}">
                <a16:creationId xmlns:a16="http://schemas.microsoft.com/office/drawing/2014/main" id="{127108B9-A376-435F-A0AE-2B7B8221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06" y="4049058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D11DEBB8-33E1-41BD-A8EC-16B82392E7C8}"/>
              </a:ext>
            </a:extLst>
          </p:cNvPr>
          <p:cNvSpPr/>
          <p:nvPr/>
        </p:nvSpPr>
        <p:spPr>
          <a:xfrm>
            <a:off x="11438238" y="3830595"/>
            <a:ext cx="421659" cy="569685"/>
          </a:xfrm>
          <a:custGeom>
            <a:avLst/>
            <a:gdLst>
              <a:gd name="connsiteX0" fmla="*/ 247135 w 421659"/>
              <a:gd name="connsiteY0" fmla="*/ 0 h 569685"/>
              <a:gd name="connsiteX1" fmla="*/ 420130 w 421659"/>
              <a:gd name="connsiteY1" fmla="*/ 111210 h 569685"/>
              <a:gd name="connsiteX2" fmla="*/ 333632 w 421659"/>
              <a:gd name="connsiteY2" fmla="*/ 304800 h 569685"/>
              <a:gd name="connsiteX3" fmla="*/ 366584 w 421659"/>
              <a:gd name="connsiteY3" fmla="*/ 424248 h 569685"/>
              <a:gd name="connsiteX4" fmla="*/ 210065 w 421659"/>
              <a:gd name="connsiteY4" fmla="*/ 461319 h 569685"/>
              <a:gd name="connsiteX5" fmla="*/ 164757 w 421659"/>
              <a:gd name="connsiteY5" fmla="*/ 560173 h 569685"/>
              <a:gd name="connsiteX6" fmla="*/ 0 w 421659"/>
              <a:gd name="connsiteY6" fmla="*/ 560173 h 56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659" h="569685">
                <a:moveTo>
                  <a:pt x="247135" y="0"/>
                </a:moveTo>
                <a:cubicBezTo>
                  <a:pt x="326424" y="30205"/>
                  <a:pt x="405714" y="60410"/>
                  <a:pt x="420130" y="111210"/>
                </a:cubicBezTo>
                <a:cubicBezTo>
                  <a:pt x="434546" y="162010"/>
                  <a:pt x="342556" y="252627"/>
                  <a:pt x="333632" y="304800"/>
                </a:cubicBezTo>
                <a:cubicBezTo>
                  <a:pt x="324708" y="356973"/>
                  <a:pt x="387178" y="398162"/>
                  <a:pt x="366584" y="424248"/>
                </a:cubicBezTo>
                <a:cubicBezTo>
                  <a:pt x="345990" y="450334"/>
                  <a:pt x="243703" y="438665"/>
                  <a:pt x="210065" y="461319"/>
                </a:cubicBezTo>
                <a:cubicBezTo>
                  <a:pt x="176427" y="483973"/>
                  <a:pt x="199768" y="543697"/>
                  <a:pt x="164757" y="560173"/>
                </a:cubicBezTo>
                <a:cubicBezTo>
                  <a:pt x="129746" y="576649"/>
                  <a:pt x="64873" y="568411"/>
                  <a:pt x="0" y="560173"/>
                </a:cubicBez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2" name="Picture 8">
            <a:extLst>
              <a:ext uri="{FF2B5EF4-FFF2-40B4-BE49-F238E27FC236}">
                <a16:creationId xmlns:a16="http://schemas.microsoft.com/office/drawing/2014/main" id="{264C2063-8FA2-4FF0-B6AD-1529EDAA8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11" y="4075688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" name="Picture 8">
            <a:extLst>
              <a:ext uri="{FF2B5EF4-FFF2-40B4-BE49-F238E27FC236}">
                <a16:creationId xmlns:a16="http://schemas.microsoft.com/office/drawing/2014/main" id="{B23EEE2D-AD06-4271-B5E4-940D26CA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983" y="4284355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" name="Picture 8">
            <a:extLst>
              <a:ext uri="{FF2B5EF4-FFF2-40B4-BE49-F238E27FC236}">
                <a16:creationId xmlns:a16="http://schemas.microsoft.com/office/drawing/2014/main" id="{3EA450E1-BEEF-459F-BCDB-4417A4F0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69" y="4344784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" name="Picture 8">
            <a:extLst>
              <a:ext uri="{FF2B5EF4-FFF2-40B4-BE49-F238E27FC236}">
                <a16:creationId xmlns:a16="http://schemas.microsoft.com/office/drawing/2014/main" id="{DD019E7A-76DB-4297-90EF-291FAF24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0" y="4047596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" name="Picture 8">
            <a:extLst>
              <a:ext uri="{FF2B5EF4-FFF2-40B4-BE49-F238E27FC236}">
                <a16:creationId xmlns:a16="http://schemas.microsoft.com/office/drawing/2014/main" id="{65F75896-F672-4E81-AA6C-AAD6BC768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863" y="4812254"/>
            <a:ext cx="75323" cy="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981BA943-34CB-4229-8536-AA7101433D74}"/>
              </a:ext>
            </a:extLst>
          </p:cNvPr>
          <p:cNvSpPr/>
          <p:nvPr/>
        </p:nvSpPr>
        <p:spPr>
          <a:xfrm>
            <a:off x="10718223" y="3901786"/>
            <a:ext cx="774122" cy="950769"/>
          </a:xfrm>
          <a:custGeom>
            <a:avLst/>
            <a:gdLst>
              <a:gd name="connsiteX0" fmla="*/ 774122 w 774122"/>
              <a:gd name="connsiteY0" fmla="*/ 0 h 950769"/>
              <a:gd name="connsiteX1" fmla="*/ 420832 w 774122"/>
              <a:gd name="connsiteY1" fmla="*/ 550719 h 950769"/>
              <a:gd name="connsiteX2" fmla="*/ 0 w 774122"/>
              <a:gd name="connsiteY2" fmla="*/ 950769 h 950769"/>
              <a:gd name="connsiteX3" fmla="*/ 0 w 774122"/>
              <a:gd name="connsiteY3" fmla="*/ 950769 h 950769"/>
              <a:gd name="connsiteX4" fmla="*/ 10391 w 774122"/>
              <a:gd name="connsiteY4" fmla="*/ 945573 h 9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122" h="950769">
                <a:moveTo>
                  <a:pt x="774122" y="0"/>
                </a:moveTo>
                <a:cubicBezTo>
                  <a:pt x="661987" y="196129"/>
                  <a:pt x="549852" y="392258"/>
                  <a:pt x="420832" y="550719"/>
                </a:cubicBezTo>
                <a:cubicBezTo>
                  <a:pt x="291812" y="709180"/>
                  <a:pt x="0" y="950769"/>
                  <a:pt x="0" y="950769"/>
                </a:cubicBezTo>
                <a:lnTo>
                  <a:pt x="0" y="950769"/>
                </a:lnTo>
                <a:lnTo>
                  <a:pt x="10391" y="945573"/>
                </a:lnTo>
              </a:path>
            </a:pathLst>
          </a:cu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Выноска 2 106">
            <a:extLst>
              <a:ext uri="{FF2B5EF4-FFF2-40B4-BE49-F238E27FC236}">
                <a16:creationId xmlns:a16="http://schemas.microsoft.com/office/drawing/2014/main" id="{F291E71F-A46B-409B-9124-F8395CF94F53}"/>
              </a:ext>
            </a:extLst>
          </p:cNvPr>
          <p:cNvSpPr/>
          <p:nvPr/>
        </p:nvSpPr>
        <p:spPr>
          <a:xfrm>
            <a:off x="8525382" y="5877447"/>
            <a:ext cx="581316" cy="112758"/>
          </a:xfrm>
          <a:prstGeom prst="borderCallout2">
            <a:avLst>
              <a:gd name="adj1" fmla="val 25920"/>
              <a:gd name="adj2" fmla="val 103913"/>
              <a:gd name="adj3" fmla="val 25920"/>
              <a:gd name="adj4" fmla="val 127641"/>
              <a:gd name="adj5" fmla="val -105081"/>
              <a:gd name="adj6" fmla="val 127192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ЙЕНВЬЕН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E251736B-5F37-4C30-BDF2-52E23D8AF8FA}"/>
              </a:ext>
            </a:extLst>
          </p:cNvPr>
          <p:cNvSpPr txBox="1"/>
          <p:nvPr/>
        </p:nvSpPr>
        <p:spPr>
          <a:xfrm>
            <a:off x="2096443" y="2060192"/>
            <a:ext cx="912504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БЕЛАРУСЬ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43D08427-5F18-44B0-AEA5-F70FDF13B379}"/>
              </a:ext>
            </a:extLst>
          </p:cNvPr>
          <p:cNvSpPr/>
          <p:nvPr/>
        </p:nvSpPr>
        <p:spPr>
          <a:xfrm>
            <a:off x="8343158" y="197903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1738AAD-D098-4E6E-AB28-FAE0FE761F42}"/>
              </a:ext>
            </a:extLst>
          </p:cNvPr>
          <p:cNvSpPr/>
          <p:nvPr/>
        </p:nvSpPr>
        <p:spPr>
          <a:xfrm>
            <a:off x="8347934" y="1979407"/>
            <a:ext cx="1452282" cy="1226372"/>
          </a:xfrm>
          <a:custGeom>
            <a:avLst/>
            <a:gdLst>
              <a:gd name="connsiteX0" fmla="*/ 0 w 1452282"/>
              <a:gd name="connsiteY0" fmla="*/ 0 h 1226372"/>
              <a:gd name="connsiteX1" fmla="*/ 720762 w 1452282"/>
              <a:gd name="connsiteY1" fmla="*/ 494852 h 1226372"/>
              <a:gd name="connsiteX2" fmla="*/ 1091901 w 1452282"/>
              <a:gd name="connsiteY2" fmla="*/ 602428 h 1226372"/>
              <a:gd name="connsiteX3" fmla="*/ 1204857 w 1452282"/>
              <a:gd name="connsiteY3" fmla="*/ 467958 h 1226372"/>
              <a:gd name="connsiteX4" fmla="*/ 1285539 w 1452282"/>
              <a:gd name="connsiteY4" fmla="*/ 925158 h 1226372"/>
              <a:gd name="connsiteX5" fmla="*/ 1452282 w 1452282"/>
              <a:gd name="connsiteY5" fmla="*/ 1226372 h 122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2282" h="1226372">
                <a:moveTo>
                  <a:pt x="0" y="0"/>
                </a:moveTo>
                <a:cubicBezTo>
                  <a:pt x="269389" y="197223"/>
                  <a:pt x="538779" y="394447"/>
                  <a:pt x="720762" y="494852"/>
                </a:cubicBezTo>
                <a:cubicBezTo>
                  <a:pt x="902745" y="595257"/>
                  <a:pt x="1011219" y="606910"/>
                  <a:pt x="1091901" y="602428"/>
                </a:cubicBezTo>
                <a:cubicBezTo>
                  <a:pt x="1172583" y="597946"/>
                  <a:pt x="1172584" y="414170"/>
                  <a:pt x="1204857" y="467958"/>
                </a:cubicBezTo>
                <a:cubicBezTo>
                  <a:pt x="1237130" y="521746"/>
                  <a:pt x="1244302" y="798756"/>
                  <a:pt x="1285539" y="925158"/>
                </a:cubicBezTo>
                <a:cubicBezTo>
                  <a:pt x="1326776" y="1051560"/>
                  <a:pt x="1389529" y="1138966"/>
                  <a:pt x="1452282" y="1226372"/>
                </a:cubicBezTo>
              </a:path>
            </a:pathLst>
          </a:custGeom>
          <a:noFill/>
          <a:ln w="19050">
            <a:solidFill>
              <a:srgbClr val="F0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Овал 416">
            <a:extLst>
              <a:ext uri="{FF2B5EF4-FFF2-40B4-BE49-F238E27FC236}">
                <a16:creationId xmlns:a16="http://schemas.microsoft.com/office/drawing/2014/main" id="{6FE2DBB7-FADC-4CE0-A7FF-0B3BA208A65B}"/>
              </a:ext>
            </a:extLst>
          </p:cNvPr>
          <p:cNvSpPr/>
          <p:nvPr/>
        </p:nvSpPr>
        <p:spPr>
          <a:xfrm>
            <a:off x="9588149" y="2882490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Овал 415">
            <a:extLst>
              <a:ext uri="{FF2B5EF4-FFF2-40B4-BE49-F238E27FC236}">
                <a16:creationId xmlns:a16="http://schemas.microsoft.com/office/drawing/2014/main" id="{3DE2468C-973F-4B16-9505-7B8F465C374F}"/>
              </a:ext>
            </a:extLst>
          </p:cNvPr>
          <p:cNvSpPr/>
          <p:nvPr/>
        </p:nvSpPr>
        <p:spPr>
          <a:xfrm>
            <a:off x="9411676" y="2541429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Овал 414">
            <a:extLst>
              <a:ext uri="{FF2B5EF4-FFF2-40B4-BE49-F238E27FC236}">
                <a16:creationId xmlns:a16="http://schemas.microsoft.com/office/drawing/2014/main" id="{5B15374C-9021-4B74-8DA5-7370297BC7BB}"/>
              </a:ext>
            </a:extLst>
          </p:cNvPr>
          <p:cNvSpPr/>
          <p:nvPr/>
        </p:nvSpPr>
        <p:spPr>
          <a:xfrm>
            <a:off x="9026274" y="2428137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Овал 417">
            <a:extLst>
              <a:ext uri="{FF2B5EF4-FFF2-40B4-BE49-F238E27FC236}">
                <a16:creationId xmlns:a16="http://schemas.microsoft.com/office/drawing/2014/main" id="{ECDFE96C-38EE-4442-A897-DBD18C01CE03}"/>
              </a:ext>
            </a:extLst>
          </p:cNvPr>
          <p:cNvSpPr/>
          <p:nvPr/>
        </p:nvSpPr>
        <p:spPr>
          <a:xfrm>
            <a:off x="9524963" y="2394276"/>
            <a:ext cx="51393" cy="5428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B6CBE69-BF1E-4B33-83C1-ED8242688BDB}"/>
              </a:ext>
            </a:extLst>
          </p:cNvPr>
          <p:cNvSpPr txBox="1"/>
          <p:nvPr/>
        </p:nvSpPr>
        <p:spPr>
          <a:xfrm>
            <a:off x="1070060" y="3893707"/>
            <a:ext cx="3524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ЭКСПОРТНЫЕ ПЕРЕВОЗКИ В КИТАЙ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32FEBB0-CA69-4805-B2AB-134F912FF0C9}"/>
              </a:ext>
            </a:extLst>
          </p:cNvPr>
          <p:cNvSpPr txBox="1"/>
          <p:nvPr/>
        </p:nvSpPr>
        <p:spPr>
          <a:xfrm>
            <a:off x="459647" y="4120159"/>
            <a:ext cx="5704008" cy="278537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ГРУЗЫ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МИНЕРАЛЬНЫЕ УДОБРЕНИЯ;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ЛЕСНЫЕ ГРУЗЫ;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ПИЩЕВАЯ ПРОДУКЦИЯ;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БУМАГА;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МЕТИЗЫ;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Скоропортящиеся грузы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34D91D7-DC65-4831-957C-449A59333687}"/>
              </a:ext>
            </a:extLst>
          </p:cNvPr>
          <p:cNvSpPr txBox="1"/>
          <p:nvPr/>
        </p:nvSpPr>
        <p:spPr>
          <a:xfrm>
            <a:off x="3405869" y="4278686"/>
            <a:ext cx="4883408" cy="27392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СЕРВИС ВКЛЮЧАЕТ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контейнеров и вагонов;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 терминала Колядичи;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таможенное оформление;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оформление Перевозочных документов;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</a:t>
            </a:r>
            <a:r>
              <a:rPr kumimoji="0" lang="ru-RU" sz="1100" b="1" i="0" u="none" strike="noStrike" kern="0" cap="all" spc="0" normalizeH="0" baseline="0" noProof="0" dirty="0" err="1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ж.д</a:t>
            </a:r>
            <a:r>
              <a:rPr kumimoji="0" lang="ru-RU" sz="1100" b="1" i="0" u="none" strike="noStrike" kern="0" cap="all" spc="0" normalizeH="0" baseline="0" noProof="0" dirty="0">
                <a:ln>
                  <a:noFill/>
                </a:ln>
                <a:solidFill>
                  <a:srgbClr val="05527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тарифа;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Овал 2">
            <a:extLst>
              <a:ext uri="{FF2B5EF4-FFF2-40B4-BE49-F238E27FC236}">
                <a16:creationId xmlns:a16="http://schemas.microsoft.com/office/drawing/2014/main" id="{756B9BA9-2329-4C6F-8F7C-10F7DB5A3C7E}"/>
              </a:ext>
            </a:extLst>
          </p:cNvPr>
          <p:cNvSpPr/>
          <p:nvPr/>
        </p:nvSpPr>
        <p:spPr>
          <a:xfrm rot="1485699">
            <a:off x="10849823" y="5105901"/>
            <a:ext cx="76327" cy="198448"/>
          </a:xfrm>
          <a:custGeom>
            <a:avLst/>
            <a:gdLst>
              <a:gd name="connsiteX0" fmla="*/ 0 w 85839"/>
              <a:gd name="connsiteY0" fmla="*/ 112764 h 225527"/>
              <a:gd name="connsiteX1" fmla="*/ 42920 w 85839"/>
              <a:gd name="connsiteY1" fmla="*/ 0 h 225527"/>
              <a:gd name="connsiteX2" fmla="*/ 85840 w 85839"/>
              <a:gd name="connsiteY2" fmla="*/ 112764 h 225527"/>
              <a:gd name="connsiteX3" fmla="*/ 42920 w 85839"/>
              <a:gd name="connsiteY3" fmla="*/ 225528 h 225527"/>
              <a:gd name="connsiteX4" fmla="*/ 0 w 85839"/>
              <a:gd name="connsiteY4" fmla="*/ 112764 h 225527"/>
              <a:gd name="connsiteX0" fmla="*/ 197 w 86037"/>
              <a:gd name="connsiteY0" fmla="*/ 111577 h 224341"/>
              <a:gd name="connsiteX1" fmla="*/ 32394 w 86037"/>
              <a:gd name="connsiteY1" fmla="*/ 0 h 224341"/>
              <a:gd name="connsiteX2" fmla="*/ 86037 w 86037"/>
              <a:gd name="connsiteY2" fmla="*/ 111577 h 224341"/>
              <a:gd name="connsiteX3" fmla="*/ 43117 w 86037"/>
              <a:gd name="connsiteY3" fmla="*/ 224341 h 224341"/>
              <a:gd name="connsiteX4" fmla="*/ 197 w 86037"/>
              <a:gd name="connsiteY4" fmla="*/ 111577 h 224341"/>
              <a:gd name="connsiteX0" fmla="*/ 61 w 107589"/>
              <a:gd name="connsiteY0" fmla="*/ 121619 h 224410"/>
              <a:gd name="connsiteX1" fmla="*/ 53946 w 107589"/>
              <a:gd name="connsiteY1" fmla="*/ 39 h 224410"/>
              <a:gd name="connsiteX2" fmla="*/ 107589 w 107589"/>
              <a:gd name="connsiteY2" fmla="*/ 111616 h 224410"/>
              <a:gd name="connsiteX3" fmla="*/ 64669 w 107589"/>
              <a:gd name="connsiteY3" fmla="*/ 224380 h 224410"/>
              <a:gd name="connsiteX4" fmla="*/ 61 w 107589"/>
              <a:gd name="connsiteY4" fmla="*/ 121619 h 224410"/>
              <a:gd name="connsiteX0" fmla="*/ 54 w 107582"/>
              <a:gd name="connsiteY0" fmla="*/ 121619 h 198448"/>
              <a:gd name="connsiteX1" fmla="*/ 53939 w 107582"/>
              <a:gd name="connsiteY1" fmla="*/ 39 h 198448"/>
              <a:gd name="connsiteX2" fmla="*/ 107582 w 107582"/>
              <a:gd name="connsiteY2" fmla="*/ 111616 h 198448"/>
              <a:gd name="connsiteX3" fmla="*/ 63954 w 107582"/>
              <a:gd name="connsiteY3" fmla="*/ 198404 h 198448"/>
              <a:gd name="connsiteX4" fmla="*/ 54 w 107582"/>
              <a:gd name="connsiteY4" fmla="*/ 121619 h 1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82" h="198448">
                <a:moveTo>
                  <a:pt x="54" y="121619"/>
                </a:moveTo>
                <a:cubicBezTo>
                  <a:pt x="-1615" y="88558"/>
                  <a:pt x="36018" y="1706"/>
                  <a:pt x="53939" y="39"/>
                </a:cubicBezTo>
                <a:cubicBezTo>
                  <a:pt x="71860" y="-1628"/>
                  <a:pt x="107582" y="49338"/>
                  <a:pt x="107582" y="111616"/>
                </a:cubicBezTo>
                <a:cubicBezTo>
                  <a:pt x="107582" y="173894"/>
                  <a:pt x="81875" y="196737"/>
                  <a:pt x="63954" y="198404"/>
                </a:cubicBezTo>
                <a:cubicBezTo>
                  <a:pt x="46033" y="200071"/>
                  <a:pt x="1723" y="154680"/>
                  <a:pt x="54" y="121619"/>
                </a:cubicBezTo>
                <a:close/>
              </a:path>
            </a:pathLst>
          </a:custGeom>
          <a:solidFill>
            <a:srgbClr val="6890AF"/>
          </a:solidFill>
          <a:ln>
            <a:solidFill>
              <a:srgbClr val="6C9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508402C-8136-4009-B5A5-00D9AF4E41E3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BEBA8EAE-BF5A-486C-A8C5-ECC9F3942E4B}">
                <a14:imgProps xmlns:a14="http://schemas.microsoft.com/office/drawing/2010/main">
                  <a14:imgLayer r:embed="rId7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90" y="2477647"/>
            <a:ext cx="368102" cy="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97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48539EB-9591-49BB-A0DF-A670C571C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6345841"/>
            <a:ext cx="12192000" cy="4933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864820F-2855-48A5-BD2E-5D080B7A4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76" y="51921"/>
            <a:ext cx="1341578" cy="9913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3FC685-39DB-41F0-ABBC-40F1BB154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0" y="94721"/>
            <a:ext cx="1423797" cy="991314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E958963-866C-4580-8722-CA943DF8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24" y="155199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276091-A8FC-4651-B4D3-5F35A46320B0}"/>
              </a:ext>
            </a:extLst>
          </p:cNvPr>
          <p:cNvSpPr txBox="1"/>
          <p:nvPr/>
        </p:nvSpPr>
        <p:spPr>
          <a:xfrm>
            <a:off x="5465930" y="6581578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WWW.BELINT.BY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12AAA0C-915A-4079-AF50-69C3EC34E167}"/>
              </a:ext>
            </a:extLst>
          </p:cNvPr>
          <p:cNvSpPr/>
          <p:nvPr/>
        </p:nvSpPr>
        <p:spPr>
          <a:xfrm>
            <a:off x="5465930" y="203657"/>
            <a:ext cx="5739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Евразийский железнодорожный перевозчик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2DAA009-475D-459D-B371-D505B3A255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48" r="12302" b="8574"/>
          <a:stretch/>
        </p:blipFill>
        <p:spPr>
          <a:xfrm>
            <a:off x="7766390" y="4261383"/>
            <a:ext cx="4003335" cy="2068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6274DCC-4F3D-4B6C-84A6-E91324151193}"/>
              </a:ext>
            </a:extLst>
          </p:cNvPr>
          <p:cNvGrpSpPr/>
          <p:nvPr/>
        </p:nvGrpSpPr>
        <p:grpSpPr>
          <a:xfrm>
            <a:off x="121098" y="564756"/>
            <a:ext cx="6125466" cy="3540580"/>
            <a:chOff x="36094" y="767186"/>
            <a:chExt cx="6953066" cy="391990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2925CFD-6BCC-4897-A8F9-7FE70F4F0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4" y="767186"/>
              <a:ext cx="6953066" cy="391990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2C7D2A-B92B-46C3-BE32-BBC6ADFD15EC}"/>
                </a:ext>
              </a:extLst>
            </p:cNvPr>
            <p:cNvSpPr txBox="1"/>
            <p:nvPr/>
          </p:nvSpPr>
          <p:spPr>
            <a:xfrm>
              <a:off x="5085182" y="1638273"/>
              <a:ext cx="1494823" cy="37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БЕЛАРУСЬ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D64E87-89E5-4130-93F7-A7EC94B45EDD}"/>
                </a:ext>
              </a:extLst>
            </p:cNvPr>
            <p:cNvSpPr txBox="1"/>
            <p:nvPr/>
          </p:nvSpPr>
          <p:spPr>
            <a:xfrm>
              <a:off x="3087526" y="1695010"/>
              <a:ext cx="1286445" cy="37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ПОЛЬША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D46CD5-10F7-4589-BD71-40DDEB613B44}"/>
                </a:ext>
              </a:extLst>
            </p:cNvPr>
            <p:cNvSpPr txBox="1"/>
            <p:nvPr/>
          </p:nvSpPr>
          <p:spPr>
            <a:xfrm>
              <a:off x="925514" y="2277063"/>
              <a:ext cx="1513018" cy="37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ГЕРМАНИЯ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3EADCEC-1CF9-415C-BE9C-094E5C0C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647" y="2644600"/>
              <a:ext cx="933477" cy="217758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C9C0621-C295-4F0B-99CE-B9E83C97B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652" y="2658417"/>
              <a:ext cx="1423797" cy="17368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90E68DD-FA67-4893-94BC-3E192ADF779F}"/>
                </a:ext>
              </a:extLst>
            </p:cNvPr>
            <p:cNvSpPr txBox="1"/>
            <p:nvPr/>
          </p:nvSpPr>
          <p:spPr>
            <a:xfrm>
              <a:off x="2311159" y="3092781"/>
              <a:ext cx="1017510" cy="37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ЧЕХИЯ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0407377-148F-4916-8D16-57A22B2F04E1}"/>
                </a:ext>
              </a:extLst>
            </p:cNvPr>
            <p:cNvSpPr txBox="1"/>
            <p:nvPr/>
          </p:nvSpPr>
          <p:spPr>
            <a:xfrm>
              <a:off x="2037335" y="4055755"/>
              <a:ext cx="1050191" cy="306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АВСТРИЯ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B04FA39-B72A-4FC7-AC0F-5872284A6D35}"/>
                </a:ext>
              </a:extLst>
            </p:cNvPr>
            <p:cNvSpPr txBox="1"/>
            <p:nvPr/>
          </p:nvSpPr>
          <p:spPr>
            <a:xfrm>
              <a:off x="3056119" y="4060214"/>
              <a:ext cx="1321380" cy="37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ВЕНГРИЯ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Двойная стрелка влево/вправо 2">
              <a:extLst>
                <a:ext uri="{FF2B5EF4-FFF2-40B4-BE49-F238E27FC236}">
                  <a16:creationId xmlns:a16="http://schemas.microsoft.com/office/drawing/2014/main" id="{05A58E7A-93B1-4382-978C-84F0B6829823}"/>
                </a:ext>
              </a:extLst>
            </p:cNvPr>
            <p:cNvSpPr/>
            <p:nvPr/>
          </p:nvSpPr>
          <p:spPr>
            <a:xfrm>
              <a:off x="4467593" y="1966435"/>
              <a:ext cx="584268" cy="187100"/>
            </a:xfrm>
            <a:prstGeom prst="leftRightArrow">
              <a:avLst/>
            </a:prstGeom>
            <a:solidFill>
              <a:srgbClr val="F08422"/>
            </a:solidFill>
            <a:ln>
              <a:solidFill>
                <a:srgbClr val="F084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C4BB0D-C7A4-445C-9536-1712351A5C38}"/>
                </a:ext>
              </a:extLst>
            </p:cNvPr>
            <p:cNvSpPr txBox="1"/>
            <p:nvPr/>
          </p:nvSpPr>
          <p:spPr>
            <a:xfrm>
              <a:off x="3557510" y="2034176"/>
              <a:ext cx="986578" cy="272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1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Тересполь</a:t>
              </a:r>
              <a:endPara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D8D52D8-87C7-4775-84AA-002BF02F9BFB}"/>
                </a:ext>
              </a:extLst>
            </p:cNvPr>
            <p:cNvSpPr txBox="1"/>
            <p:nvPr/>
          </p:nvSpPr>
          <p:spPr>
            <a:xfrm>
              <a:off x="4971198" y="2055120"/>
              <a:ext cx="635398" cy="272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Брест</a:t>
              </a:r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04D5AA0-B694-47AE-BC03-F554D3576FEB}"/>
              </a:ext>
            </a:extLst>
          </p:cNvPr>
          <p:cNvSpPr/>
          <p:nvPr/>
        </p:nvSpPr>
        <p:spPr>
          <a:xfrm>
            <a:off x="317149" y="4160201"/>
            <a:ext cx="5673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ГРУЗОВ ДО КРУПНЕЙШИХ ТЕРМИНАЛОВ В: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8383A-CDB2-4140-A542-089ECFB450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" y="4616095"/>
            <a:ext cx="377203" cy="243348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E2565CC-3836-46A4-B1C5-48DC37AAAA95}"/>
              </a:ext>
            </a:extLst>
          </p:cNvPr>
          <p:cNvSpPr/>
          <p:nvPr/>
        </p:nvSpPr>
        <p:spPr>
          <a:xfrm>
            <a:off x="7640443" y="914924"/>
            <a:ext cx="3711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ПЕРЕВОЗК </a:t>
            </a:r>
            <a:r>
              <a:rPr lang="en-US" sz="1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ERC, </a:t>
            </a:r>
            <a:r>
              <a:rPr lang="ru-RU" sz="1400" b="1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A2CB5DE-56B4-4995-BCD3-C61DFD7E4E0D}"/>
              </a:ext>
            </a:extLst>
          </p:cNvPr>
          <p:cNvSpPr/>
          <p:nvPr/>
        </p:nvSpPr>
        <p:spPr>
          <a:xfrm>
            <a:off x="447274" y="4608174"/>
            <a:ext cx="5963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ПОЛЬШЕ (ПОЗНАНЬ, ЛОДЗЬ, ВАРШАВА, СЛАВКУВ, МАЛАШЕВИЧЕ);</a:t>
            </a:r>
            <a:endParaRPr lang="en-US" sz="1200" b="1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465A5F-4E1C-4E79-BD40-1DE944B698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1" y="5031352"/>
            <a:ext cx="377203" cy="24334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59429B8-5B09-4BC8-9989-CBC61E6CFE7D}"/>
              </a:ext>
            </a:extLst>
          </p:cNvPr>
          <p:cNvSpPr/>
          <p:nvPr/>
        </p:nvSpPr>
        <p:spPr>
          <a:xfrm>
            <a:off x="625811" y="5049643"/>
            <a:ext cx="4462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ГЕРМАНИИ (ДУЙСБУРГ, ГАМБУРГ, НОЙС, ГАННОВЕР);</a:t>
            </a:r>
            <a:endParaRPr lang="en-US" sz="1200" b="1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ED64729-E5C0-4B3E-B128-6E47582A0F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2" y="5470151"/>
            <a:ext cx="377203" cy="243348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DE79852-5B9E-4C7E-BB03-6B9701C79098}"/>
              </a:ext>
            </a:extLst>
          </p:cNvPr>
          <p:cNvSpPr/>
          <p:nvPr/>
        </p:nvSpPr>
        <p:spPr>
          <a:xfrm>
            <a:off x="668514" y="5956314"/>
            <a:ext cx="2606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ГОЛЛАНДИИ (ТИЛБУРГ) И ДР.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68D4ACE-387D-4FE2-9AB4-F594CE3D63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3" y="5964359"/>
            <a:ext cx="377203" cy="243348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D9CB097-1573-4A3C-8E75-59A5EE8F6300}"/>
              </a:ext>
            </a:extLst>
          </p:cNvPr>
          <p:cNvSpPr/>
          <p:nvPr/>
        </p:nvSpPr>
        <p:spPr>
          <a:xfrm>
            <a:off x="500220" y="5504313"/>
            <a:ext cx="2473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ВЕНГРИИ (БУДАПЕШТ);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E5FDC86-E5F3-4E19-B570-F7EEFF510C19}"/>
              </a:ext>
            </a:extLst>
          </p:cNvPr>
          <p:cNvSpPr/>
          <p:nvPr/>
        </p:nvSpPr>
        <p:spPr>
          <a:xfrm>
            <a:off x="3982582" y="3494670"/>
            <a:ext cx="32730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ДЕКАБРЬ 2019</a:t>
            </a:r>
            <a:r>
              <a:rPr lang="en-US" sz="12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ГОДА – </a:t>
            </a:r>
          </a:p>
          <a:p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 Е</a:t>
            </a:r>
            <a:r>
              <a:rPr lang="en-US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Г. ВРОЦЛАВЕ</a:t>
            </a:r>
            <a:r>
              <a:rPr lang="en-US" sz="14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0D1FAE2-F1F0-4E4A-A87E-12AC31497D46}"/>
              </a:ext>
            </a:extLst>
          </p:cNvPr>
          <p:cNvSpPr/>
          <p:nvPr/>
        </p:nvSpPr>
        <p:spPr>
          <a:xfrm>
            <a:off x="3296326" y="1886811"/>
            <a:ext cx="1467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08422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~ 7000 </a:t>
            </a:r>
            <a:r>
              <a:rPr lang="ru-RU" altLang="zh-CN" sz="1200" b="1" dirty="0">
                <a:solidFill>
                  <a:srgbClr val="F08422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поездов</a:t>
            </a:r>
            <a:endParaRPr lang="ru-RU" sz="1400" b="1" dirty="0">
              <a:solidFill>
                <a:srgbClr val="F084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Диаграмма 50">
            <a:extLst>
              <a:ext uri="{FF2B5EF4-FFF2-40B4-BE49-F238E27FC236}">
                <a16:creationId xmlns:a16="http://schemas.microsoft.com/office/drawing/2014/main" id="{FCF657DC-E2E9-4278-A478-03D70844C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40989"/>
              </p:ext>
            </p:extLst>
          </p:nvPr>
        </p:nvGraphicFramePr>
        <p:xfrm>
          <a:off x="7147190" y="1342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52F6A9F-C5CA-44A8-B076-D0F857165D04}"/>
              </a:ext>
            </a:extLst>
          </p:cNvPr>
          <p:cNvSpPr/>
          <p:nvPr/>
        </p:nvSpPr>
        <p:spPr>
          <a:xfrm>
            <a:off x="7773173" y="2429852"/>
            <a:ext cx="579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1300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AF748EC-018E-4B5B-BF22-75C220DBB570}"/>
              </a:ext>
            </a:extLst>
          </p:cNvPr>
          <p:cNvSpPr/>
          <p:nvPr/>
        </p:nvSpPr>
        <p:spPr>
          <a:xfrm>
            <a:off x="8768883" y="1871421"/>
            <a:ext cx="579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96CBF40-C99E-4EEB-AD67-7C5C0720AF4A}"/>
              </a:ext>
            </a:extLst>
          </p:cNvPr>
          <p:cNvSpPr/>
          <p:nvPr/>
        </p:nvSpPr>
        <p:spPr>
          <a:xfrm>
            <a:off x="9797371" y="1663059"/>
            <a:ext cx="579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2268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6A6AE27-B311-4C9F-9390-A362D570C353}"/>
              </a:ext>
            </a:extLst>
          </p:cNvPr>
          <p:cNvSpPr/>
          <p:nvPr/>
        </p:nvSpPr>
        <p:spPr>
          <a:xfrm>
            <a:off x="10803576" y="2201508"/>
            <a:ext cx="579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3B4D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1596</a:t>
            </a:r>
          </a:p>
        </p:txBody>
      </p:sp>
    </p:spTree>
    <p:extLst>
      <p:ext uri="{BB962C8B-B14F-4D97-AF65-F5344CB8AC3E}">
        <p14:creationId xmlns:p14="http://schemas.microsoft.com/office/powerpoint/2010/main" val="24993416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00DC5F1-0C9C-4C3A-BFC3-A88603C76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6345841"/>
            <a:ext cx="12192000" cy="4933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A955389-185E-4CA7-874E-F4239A1C1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42" y="74899"/>
            <a:ext cx="882146" cy="65183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EFA18D-5D3C-49BD-920A-34CFD08D3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" y="95151"/>
            <a:ext cx="1006612" cy="7008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E78468F-C40F-4E3D-847D-394B0907A08F}"/>
              </a:ext>
            </a:extLst>
          </p:cNvPr>
          <p:cNvSpPr txBox="1"/>
          <p:nvPr/>
        </p:nvSpPr>
        <p:spPr>
          <a:xfrm>
            <a:off x="5465930" y="6581578"/>
            <a:ext cx="126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WWW.BELINT.BY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0B804CFD-9F73-4965-9851-0276CD24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50" y="100841"/>
            <a:ext cx="3467456" cy="4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22CC814-7463-4746-BB99-1A52387DDFF7}"/>
              </a:ext>
            </a:extLst>
          </p:cNvPr>
          <p:cNvSpPr/>
          <p:nvPr/>
        </p:nvSpPr>
        <p:spPr>
          <a:xfrm>
            <a:off x="1503576" y="590220"/>
            <a:ext cx="9437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F084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Контейнерные терминалы белорусской железной дороги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B6680F-4582-4787-8CED-E5889BFB84C6}"/>
              </a:ext>
            </a:extLst>
          </p:cNvPr>
          <p:cNvSpPr txBox="1"/>
          <p:nvPr/>
        </p:nvSpPr>
        <p:spPr>
          <a:xfrm>
            <a:off x="8685237" y="944630"/>
            <a:ext cx="2660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КОЛЯДИЧИ, ОРША-Восточная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3F7E1CF-FA6C-47E0-8D93-91DEA97A8C84}"/>
              </a:ext>
            </a:extLst>
          </p:cNvPr>
          <p:cNvSpPr/>
          <p:nvPr/>
        </p:nvSpPr>
        <p:spPr>
          <a:xfrm>
            <a:off x="8984396" y="1173450"/>
            <a:ext cx="2200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40,09 тыс. м²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8C0D447-71EF-488E-B608-CE0A2DC816AC}"/>
              </a:ext>
            </a:extLst>
          </p:cNvPr>
          <p:cNvSpPr/>
          <p:nvPr/>
        </p:nvSpPr>
        <p:spPr>
          <a:xfrm>
            <a:off x="8721835" y="1402005"/>
            <a:ext cx="2947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630TEU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A4103B-CFD9-499E-9C0C-882EA697A44E}"/>
              </a:ext>
            </a:extLst>
          </p:cNvPr>
          <p:cNvSpPr txBox="1"/>
          <p:nvPr/>
        </p:nvSpPr>
        <p:spPr>
          <a:xfrm>
            <a:off x="1442317" y="1084605"/>
            <a:ext cx="128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ВИТЕБСК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93524D-105B-4452-8CB0-DEBDE9A03A04}"/>
              </a:ext>
            </a:extLst>
          </p:cNvPr>
          <p:cNvSpPr txBox="1"/>
          <p:nvPr/>
        </p:nvSpPr>
        <p:spPr>
          <a:xfrm>
            <a:off x="819772" y="1277707"/>
            <a:ext cx="2115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6,06 тыс. м² </a:t>
            </a:r>
            <a:endParaRPr kumimoji="0" lang="ru-BY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04DC3D-E2DB-4BB0-B3E2-48416CF8FA30}"/>
              </a:ext>
            </a:extLst>
          </p:cNvPr>
          <p:cNvSpPr txBox="1"/>
          <p:nvPr/>
        </p:nvSpPr>
        <p:spPr>
          <a:xfrm>
            <a:off x="457279" y="1521788"/>
            <a:ext cx="29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40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BC2D98-830B-4A96-A02E-3E8D110474A5}"/>
              </a:ext>
            </a:extLst>
          </p:cNvPr>
          <p:cNvSpPr txBox="1"/>
          <p:nvPr/>
        </p:nvSpPr>
        <p:spPr>
          <a:xfrm>
            <a:off x="9789158" y="241862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МОГИЛЕВ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4C42E72-C336-406D-BF7D-9B7428943F06}"/>
              </a:ext>
            </a:extLst>
          </p:cNvPr>
          <p:cNvSpPr/>
          <p:nvPr/>
        </p:nvSpPr>
        <p:spPr>
          <a:xfrm>
            <a:off x="9279954" y="2599000"/>
            <a:ext cx="2200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тыс. м² 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F647C1A-F6D9-43C6-95C8-CF4042CA3FEC}"/>
              </a:ext>
            </a:extLst>
          </p:cNvPr>
          <p:cNvSpPr/>
          <p:nvPr/>
        </p:nvSpPr>
        <p:spPr>
          <a:xfrm>
            <a:off x="8855772" y="2832257"/>
            <a:ext cx="294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D2C1FF-40B1-4459-91F2-B1E04D90EA99}"/>
              </a:ext>
            </a:extLst>
          </p:cNvPr>
          <p:cNvSpPr txBox="1"/>
          <p:nvPr/>
        </p:nvSpPr>
        <p:spPr>
          <a:xfrm>
            <a:off x="926484" y="3939351"/>
            <a:ext cx="165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БРЕСТ-СЕВЕРНЫЙ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033747-B46A-4E5D-8853-E0FBE5E25565}"/>
              </a:ext>
            </a:extLst>
          </p:cNvPr>
          <p:cNvSpPr/>
          <p:nvPr/>
        </p:nvSpPr>
        <p:spPr>
          <a:xfrm>
            <a:off x="630518" y="4150853"/>
            <a:ext cx="2200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62,12 тыс. м² </a:t>
            </a:r>
            <a:endParaRPr kumimoji="0" lang="ru-BY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DE3F253-1359-40F5-B58D-C90333AD6564}"/>
              </a:ext>
            </a:extLst>
          </p:cNvPr>
          <p:cNvSpPr/>
          <p:nvPr/>
        </p:nvSpPr>
        <p:spPr>
          <a:xfrm>
            <a:off x="267350" y="4396905"/>
            <a:ext cx="297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1092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49BF537-1328-4F1E-B453-3A9D48237134}"/>
              </a:ext>
            </a:extLst>
          </p:cNvPr>
          <p:cNvSpPr/>
          <p:nvPr/>
        </p:nvSpPr>
        <p:spPr>
          <a:xfrm>
            <a:off x="9406562" y="4139482"/>
            <a:ext cx="1565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all" spc="0" normalizeH="0" baseline="0" noProof="0" dirty="0" err="1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центролит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B2DF6F3-87A2-4DBE-BF25-DDDC41C2EDFC}"/>
              </a:ext>
            </a:extLst>
          </p:cNvPr>
          <p:cNvSpPr/>
          <p:nvPr/>
        </p:nvSpPr>
        <p:spPr>
          <a:xfrm>
            <a:off x="9203305" y="4354865"/>
            <a:ext cx="2115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8,10 тыс. м² 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3019AF2E-61CA-4ACC-AAEF-3A1DF074C0E0}"/>
              </a:ext>
            </a:extLst>
          </p:cNvPr>
          <p:cNvSpPr/>
          <p:nvPr/>
        </p:nvSpPr>
        <p:spPr>
          <a:xfrm>
            <a:off x="8416936" y="4559477"/>
            <a:ext cx="3380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7300FD8-0155-4F57-BD8B-423810BDC7C8}"/>
              </a:ext>
            </a:extLst>
          </p:cNvPr>
          <p:cNvGrpSpPr/>
          <p:nvPr/>
        </p:nvGrpSpPr>
        <p:grpSpPr>
          <a:xfrm>
            <a:off x="3128978" y="1111852"/>
            <a:ext cx="5782723" cy="4365104"/>
            <a:chOff x="2823429" y="1063043"/>
            <a:chExt cx="5782723" cy="436510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4B61E09-72F5-43DB-BF74-1F8F2A862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29" y="1063043"/>
              <a:ext cx="5782723" cy="4365104"/>
            </a:xfrm>
            <a:prstGeom prst="rect">
              <a:avLst/>
            </a:prstGeom>
          </p:spPr>
        </p:pic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6A23468-2047-45E9-B95E-AFD39BBFCC56}"/>
                </a:ext>
              </a:extLst>
            </p:cNvPr>
            <p:cNvSpPr/>
            <p:nvPr/>
          </p:nvSpPr>
          <p:spPr>
            <a:xfrm>
              <a:off x="5675386" y="3226848"/>
              <a:ext cx="65202" cy="7109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23B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8BFA4B9-B15F-48AB-9923-1BAF8BEA0270}"/>
                </a:ext>
              </a:extLst>
            </p:cNvPr>
            <p:cNvSpPr/>
            <p:nvPr/>
          </p:nvSpPr>
          <p:spPr>
            <a:xfrm>
              <a:off x="6801659" y="1820965"/>
              <a:ext cx="65202" cy="7109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223B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EEB0131-9C70-4B6D-9108-69A00F60161E}"/>
                </a:ext>
              </a:extLst>
            </p:cNvPr>
            <p:cNvGrpSpPr/>
            <p:nvPr/>
          </p:nvGrpSpPr>
          <p:grpSpPr>
            <a:xfrm>
              <a:off x="3177312" y="4655818"/>
              <a:ext cx="1710641" cy="240779"/>
              <a:chOff x="3162911" y="4655818"/>
              <a:chExt cx="978386" cy="240779"/>
            </a:xfrm>
          </p:grpSpPr>
          <p:sp>
            <p:nvSpPr>
              <p:cNvPr id="62" name="Выноска 2 143">
                <a:extLst>
                  <a:ext uri="{FF2B5EF4-FFF2-40B4-BE49-F238E27FC236}">
                    <a16:creationId xmlns:a16="http://schemas.microsoft.com/office/drawing/2014/main" id="{8DB3F300-1986-4D6E-B75A-0C727B2924F5}"/>
                  </a:ext>
                </a:extLst>
              </p:cNvPr>
              <p:cNvSpPr/>
              <p:nvPr/>
            </p:nvSpPr>
            <p:spPr>
              <a:xfrm>
                <a:off x="3323985" y="4655818"/>
                <a:ext cx="817312" cy="190225"/>
              </a:xfrm>
              <a:prstGeom prst="borderCallout2">
                <a:avLst>
                  <a:gd name="adj1" fmla="val 20336"/>
                  <a:gd name="adj2" fmla="val -2420"/>
                  <a:gd name="adj3" fmla="val 18750"/>
                  <a:gd name="adj4" fmla="val -16667"/>
                  <a:gd name="adj5" fmla="val 78644"/>
                  <a:gd name="adj6" fmla="val -16934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000" b="1" cap="all" dirty="0">
                    <a:solidFill>
                      <a:srgbClr val="204B7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БРЕСТ-СЕВЕРНЫЙ</a:t>
                </a:r>
                <a:endParaRPr lang="ru-BY" sz="1000" b="1" cap="all" dirty="0">
                  <a:solidFill>
                    <a:srgbClr val="204B7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F0B44398-B76E-4EF7-90B4-200AA02DCABB}"/>
                  </a:ext>
                </a:extLst>
              </p:cNvPr>
              <p:cNvSpPr/>
              <p:nvPr/>
            </p:nvSpPr>
            <p:spPr>
              <a:xfrm>
                <a:off x="3162911" y="4825503"/>
                <a:ext cx="38078" cy="7109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F9585771-3E86-4458-91ED-0B2F136048B9}"/>
                </a:ext>
              </a:extLst>
            </p:cNvPr>
            <p:cNvGrpSpPr/>
            <p:nvPr/>
          </p:nvGrpSpPr>
          <p:grpSpPr>
            <a:xfrm>
              <a:off x="5888881" y="4887434"/>
              <a:ext cx="1240927" cy="233761"/>
              <a:chOff x="5888881" y="4887434"/>
              <a:chExt cx="1240927" cy="233761"/>
            </a:xfrm>
          </p:grpSpPr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992B4556-7F91-439C-BC48-37D380B4A78B}"/>
                  </a:ext>
                </a:extLst>
              </p:cNvPr>
              <p:cNvSpPr/>
              <p:nvPr/>
            </p:nvSpPr>
            <p:spPr>
              <a:xfrm>
                <a:off x="7064606" y="5050101"/>
                <a:ext cx="65202" cy="7109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Выноска 2 144">
                <a:extLst>
                  <a:ext uri="{FF2B5EF4-FFF2-40B4-BE49-F238E27FC236}">
                    <a16:creationId xmlns:a16="http://schemas.microsoft.com/office/drawing/2014/main" id="{6FCDDA1F-F645-4B0B-B4D2-1DDCCCDFA1AD}"/>
                  </a:ext>
                </a:extLst>
              </p:cNvPr>
              <p:cNvSpPr/>
              <p:nvPr/>
            </p:nvSpPr>
            <p:spPr>
              <a:xfrm>
                <a:off x="5888881" y="4887434"/>
                <a:ext cx="1022150" cy="198214"/>
              </a:xfrm>
              <a:prstGeom prst="borderCallout2">
                <a:avLst>
                  <a:gd name="adj1" fmla="val 6827"/>
                  <a:gd name="adj2" fmla="val 106760"/>
                  <a:gd name="adj3" fmla="val 6635"/>
                  <a:gd name="adj4" fmla="val 119095"/>
                  <a:gd name="adj5" fmla="val 73134"/>
                  <a:gd name="adj6" fmla="val 118634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kumimoji="0" lang="ru-RU" altLang="zh-CN" sz="1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04B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ЦЕНТРОЛИТ</a:t>
                </a:r>
                <a:endParaRPr kumimoji="0" lang="ru-BY" sz="1000" b="1" i="0" u="none" strike="noStrike" kern="1200" cap="all" spc="0" normalizeH="0" baseline="0" noProof="0" dirty="0">
                  <a:ln>
                    <a:noFill/>
                  </a:ln>
                  <a:solidFill>
                    <a:srgbClr val="204B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689E38E-D051-4345-9D25-B9B4AFEEB099}"/>
                </a:ext>
              </a:extLst>
            </p:cNvPr>
            <p:cNvGrpSpPr/>
            <p:nvPr/>
          </p:nvGrpSpPr>
          <p:grpSpPr>
            <a:xfrm>
              <a:off x="3910846" y="3395444"/>
              <a:ext cx="1332279" cy="250783"/>
              <a:chOff x="3910846" y="3395444"/>
              <a:chExt cx="1332279" cy="250783"/>
            </a:xfrm>
          </p:grpSpPr>
          <p:sp>
            <p:nvSpPr>
              <p:cNvPr id="86" name="Выноска 2 143">
                <a:extLst>
                  <a:ext uri="{FF2B5EF4-FFF2-40B4-BE49-F238E27FC236}">
                    <a16:creationId xmlns:a16="http://schemas.microsoft.com/office/drawing/2014/main" id="{ED7C9C8A-0A63-4864-99A8-BB3310DFF289}"/>
                  </a:ext>
                </a:extLst>
              </p:cNvPr>
              <p:cNvSpPr/>
              <p:nvPr/>
            </p:nvSpPr>
            <p:spPr>
              <a:xfrm>
                <a:off x="4127756" y="3395444"/>
                <a:ext cx="1115369" cy="194372"/>
              </a:xfrm>
              <a:prstGeom prst="borderCallout2">
                <a:avLst>
                  <a:gd name="adj1" fmla="val 20015"/>
                  <a:gd name="adj2" fmla="val -2603"/>
                  <a:gd name="adj3" fmla="val 18750"/>
                  <a:gd name="adj4" fmla="val -16667"/>
                  <a:gd name="adj5" fmla="val 82427"/>
                  <a:gd name="adj6" fmla="val -1664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04B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БАРАНОВИЧИ</a:t>
                </a:r>
                <a:endPara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DB44E859-DDA8-4FD0-873F-181EA2E0BEA3}"/>
                  </a:ext>
                </a:extLst>
              </p:cNvPr>
              <p:cNvSpPr/>
              <p:nvPr/>
            </p:nvSpPr>
            <p:spPr>
              <a:xfrm>
                <a:off x="3910846" y="3575133"/>
                <a:ext cx="65202" cy="7109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C3233FC-79D6-4733-BE46-37B75AA9C552}"/>
                </a:ext>
              </a:extLst>
            </p:cNvPr>
            <p:cNvGrpSpPr/>
            <p:nvPr/>
          </p:nvGrpSpPr>
          <p:grpSpPr>
            <a:xfrm>
              <a:off x="3261736" y="3575133"/>
              <a:ext cx="992729" cy="405377"/>
              <a:chOff x="3261736" y="3575133"/>
              <a:chExt cx="992729" cy="405377"/>
            </a:xfrm>
          </p:grpSpPr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A18B8F40-9A8A-4D7F-8A84-B0410F567FA8}"/>
                  </a:ext>
                </a:extLst>
              </p:cNvPr>
              <p:cNvSpPr/>
              <p:nvPr/>
            </p:nvSpPr>
            <p:spPr>
              <a:xfrm>
                <a:off x="3261736" y="3575133"/>
                <a:ext cx="65202" cy="7109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23B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Выноска 2 143">
                <a:extLst>
                  <a:ext uri="{FF2B5EF4-FFF2-40B4-BE49-F238E27FC236}">
                    <a16:creationId xmlns:a16="http://schemas.microsoft.com/office/drawing/2014/main" id="{C516F542-13C0-4468-B19B-6D503B729ABC}"/>
                  </a:ext>
                </a:extLst>
              </p:cNvPr>
              <p:cNvSpPr/>
              <p:nvPr/>
            </p:nvSpPr>
            <p:spPr>
              <a:xfrm>
                <a:off x="3424997" y="3745299"/>
                <a:ext cx="829468" cy="235211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-49577"/>
                  <a:gd name="adj6" fmla="val -17612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F084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0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204B7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БРУЗГИ</a:t>
                </a:r>
                <a:endPara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23B4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6EE18F2-1B35-4078-92DB-4EF841EE9B47}"/>
              </a:ext>
            </a:extLst>
          </p:cNvPr>
          <p:cNvSpPr/>
          <p:nvPr/>
        </p:nvSpPr>
        <p:spPr>
          <a:xfrm>
            <a:off x="874045" y="2496636"/>
            <a:ext cx="1957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БАРАНОВИЧИ, БРУЗГИ</a:t>
            </a:r>
            <a:endParaRPr kumimoji="0" lang="ru-BY" sz="12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E2B7C63-DAAD-47C6-B347-F7C1A58F3785}"/>
              </a:ext>
            </a:extLst>
          </p:cNvPr>
          <p:cNvSpPr/>
          <p:nvPr/>
        </p:nvSpPr>
        <p:spPr>
          <a:xfrm>
            <a:off x="786049" y="2717684"/>
            <a:ext cx="2200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– 10,97 тыс. м²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86C4814-0B67-46A6-9756-7707C82FAF36}"/>
              </a:ext>
            </a:extLst>
          </p:cNvPr>
          <p:cNvSpPr/>
          <p:nvPr/>
        </p:nvSpPr>
        <p:spPr>
          <a:xfrm>
            <a:off x="308180" y="2952491"/>
            <a:ext cx="3301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СУТОЧНАЯ ПЕРЕРАБАТЫВАЮЩАЯ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СПОСОБНОСТЬ –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F902F985-209F-40EB-B9F9-16702328343A}"/>
              </a:ext>
            </a:extLst>
          </p:cNvPr>
          <p:cNvCxnSpPr>
            <a:cxnSpLocks/>
          </p:cNvCxnSpPr>
          <p:nvPr/>
        </p:nvCxnSpPr>
        <p:spPr>
          <a:xfrm rot="10800000">
            <a:off x="2900149" y="1104845"/>
            <a:ext cx="2497971" cy="605411"/>
          </a:xfrm>
          <a:prstGeom prst="bentConnector3">
            <a:avLst>
              <a:gd name="adj1" fmla="val 50000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355E1B23-E411-4A82-BE60-57AA076F9992}"/>
              </a:ext>
            </a:extLst>
          </p:cNvPr>
          <p:cNvCxnSpPr>
            <a:cxnSpLocks/>
          </p:cNvCxnSpPr>
          <p:nvPr/>
        </p:nvCxnSpPr>
        <p:spPr>
          <a:xfrm rot="10800000">
            <a:off x="3433635" y="2770792"/>
            <a:ext cx="681986" cy="413199"/>
          </a:xfrm>
          <a:prstGeom prst="bentConnector3">
            <a:avLst>
              <a:gd name="adj1" fmla="val -1773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FC685159-0167-4AF1-B4DC-B5EEA22FC095}"/>
              </a:ext>
            </a:extLst>
          </p:cNvPr>
          <p:cNvCxnSpPr/>
          <p:nvPr/>
        </p:nvCxnSpPr>
        <p:spPr>
          <a:xfrm rot="10800000">
            <a:off x="2694948" y="4266122"/>
            <a:ext cx="822110" cy="227243"/>
          </a:xfrm>
          <a:prstGeom prst="bentConnector3">
            <a:avLst>
              <a:gd name="adj1" fmla="val 1641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Выноска 2 190">
            <a:extLst>
              <a:ext uri="{FF2B5EF4-FFF2-40B4-BE49-F238E27FC236}">
                <a16:creationId xmlns:a16="http://schemas.microsoft.com/office/drawing/2014/main" id="{338F7A7A-89ED-4EF7-B9B1-C2EDCA1FB796}"/>
              </a:ext>
            </a:extLst>
          </p:cNvPr>
          <p:cNvSpPr/>
          <p:nvPr/>
        </p:nvSpPr>
        <p:spPr>
          <a:xfrm>
            <a:off x="6958192" y="3172506"/>
            <a:ext cx="909407" cy="200218"/>
          </a:xfrm>
          <a:prstGeom prst="borderCallout2">
            <a:avLst>
              <a:gd name="adj1" fmla="val 47919"/>
              <a:gd name="adj2" fmla="val 104670"/>
              <a:gd name="adj3" fmla="val 48307"/>
              <a:gd name="adj4" fmla="val 116473"/>
              <a:gd name="adj5" fmla="val 86015"/>
              <a:gd name="adj6" fmla="val 116560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altLang="zh-CN" sz="10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МОГИЛЕВ</a:t>
            </a:r>
            <a:endParaRPr lang="ru-BY" sz="1000" b="1" dirty="0">
              <a:solidFill>
                <a:srgbClr val="204B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Выноска 2 144">
            <a:extLst>
              <a:ext uri="{FF2B5EF4-FFF2-40B4-BE49-F238E27FC236}">
                <a16:creationId xmlns:a16="http://schemas.microsoft.com/office/drawing/2014/main" id="{C726897A-7A61-417A-A045-07A5FC034660}"/>
              </a:ext>
            </a:extLst>
          </p:cNvPr>
          <p:cNvSpPr/>
          <p:nvPr/>
        </p:nvSpPr>
        <p:spPr>
          <a:xfrm>
            <a:off x="4808629" y="3126748"/>
            <a:ext cx="1022150" cy="198214"/>
          </a:xfrm>
          <a:prstGeom prst="borderCallout2">
            <a:avLst>
              <a:gd name="adj1" fmla="val 6827"/>
              <a:gd name="adj2" fmla="val 106760"/>
              <a:gd name="adj3" fmla="val 6635"/>
              <a:gd name="adj4" fmla="val 119095"/>
              <a:gd name="adj5" fmla="val 52951"/>
              <a:gd name="adj6" fmla="val 118914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КОЛЯДИЧИ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id="{47E6173C-B0E1-43CD-A82E-B6450C017579}"/>
              </a:ext>
            </a:extLst>
          </p:cNvPr>
          <p:cNvCxnSpPr>
            <a:cxnSpLocks/>
          </p:cNvCxnSpPr>
          <p:nvPr/>
        </p:nvCxnSpPr>
        <p:spPr>
          <a:xfrm flipV="1">
            <a:off x="6501828" y="1218366"/>
            <a:ext cx="2028298" cy="1766684"/>
          </a:xfrm>
          <a:prstGeom prst="bentConnector3">
            <a:avLst>
              <a:gd name="adj1" fmla="val 50000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Выноска 2 190">
            <a:extLst>
              <a:ext uri="{FF2B5EF4-FFF2-40B4-BE49-F238E27FC236}">
                <a16:creationId xmlns:a16="http://schemas.microsoft.com/office/drawing/2014/main" id="{1A315B6E-D62D-4F47-9487-A930EF5934DF}"/>
              </a:ext>
            </a:extLst>
          </p:cNvPr>
          <p:cNvSpPr/>
          <p:nvPr/>
        </p:nvSpPr>
        <p:spPr>
          <a:xfrm>
            <a:off x="5599953" y="2262190"/>
            <a:ext cx="1500645" cy="200218"/>
          </a:xfrm>
          <a:prstGeom prst="borderCallout2">
            <a:avLst>
              <a:gd name="adj1" fmla="val 47919"/>
              <a:gd name="adj2" fmla="val 104670"/>
              <a:gd name="adj3" fmla="val 48307"/>
              <a:gd name="adj4" fmla="val 116473"/>
              <a:gd name="adj5" fmla="val 86015"/>
              <a:gd name="adj6" fmla="val 116560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000" b="1" dirty="0">
                <a:solidFill>
                  <a:srgbClr val="204B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ОРША-ВОСТОЧНАЯ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Выноска 2 190">
            <a:extLst>
              <a:ext uri="{FF2B5EF4-FFF2-40B4-BE49-F238E27FC236}">
                <a16:creationId xmlns:a16="http://schemas.microsoft.com/office/drawing/2014/main" id="{7A15A2B4-27E5-4CE4-8664-85BDF2BC87E8}"/>
              </a:ext>
            </a:extLst>
          </p:cNvPr>
          <p:cNvSpPr/>
          <p:nvPr/>
        </p:nvSpPr>
        <p:spPr>
          <a:xfrm>
            <a:off x="6165744" y="1547719"/>
            <a:ext cx="838985" cy="295150"/>
          </a:xfrm>
          <a:prstGeom prst="borderCallout2">
            <a:avLst>
              <a:gd name="adj1" fmla="val 46181"/>
              <a:gd name="adj2" fmla="val 103698"/>
              <a:gd name="adj3" fmla="val 46700"/>
              <a:gd name="adj4" fmla="val 116473"/>
              <a:gd name="adj5" fmla="val 111523"/>
              <a:gd name="adj6" fmla="val 116300"/>
            </a:avLst>
          </a:prstGeom>
          <a:solidFill>
            <a:sysClr val="window" lastClr="FFFFFF"/>
          </a:solidFill>
          <a:ln w="12700" cap="flat" cmpd="sng" algn="ctr">
            <a:solidFill>
              <a:srgbClr val="F084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en-US" altLang="zh-CN" sz="10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ru-RU" altLang="zh-CN" sz="1000" b="1" i="0" u="none" strike="noStrike" kern="1200" cap="all" spc="0" normalizeH="0" baseline="0" noProof="0" dirty="0">
                <a:ln>
                  <a:noFill/>
                </a:ln>
                <a:solidFill>
                  <a:srgbClr val="204B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ВИТЕБСК</a:t>
            </a:r>
            <a:endParaRPr kumimoji="0" lang="ru-BY" sz="1000" b="1" i="0" u="none" strike="noStrike" kern="1200" cap="all" spc="0" normalizeH="0" baseline="0" noProof="0" dirty="0">
              <a:ln>
                <a:noFill/>
              </a:ln>
              <a:solidFill>
                <a:srgbClr val="204B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id="{EFBA23B2-2B33-428D-8ABA-C0253AEA783F}"/>
              </a:ext>
            </a:extLst>
          </p:cNvPr>
          <p:cNvCxnSpPr>
            <a:cxnSpLocks/>
          </p:cNvCxnSpPr>
          <p:nvPr/>
        </p:nvCxnSpPr>
        <p:spPr>
          <a:xfrm flipV="1">
            <a:off x="8422262" y="2777167"/>
            <a:ext cx="621845" cy="419995"/>
          </a:xfrm>
          <a:prstGeom prst="bentConnector3">
            <a:avLst>
              <a:gd name="adj1" fmla="val -1899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: уступ 94">
            <a:extLst>
              <a:ext uri="{FF2B5EF4-FFF2-40B4-BE49-F238E27FC236}">
                <a16:creationId xmlns:a16="http://schemas.microsoft.com/office/drawing/2014/main" id="{0B03BA7C-A187-408F-A097-11D33877E5ED}"/>
              </a:ext>
            </a:extLst>
          </p:cNvPr>
          <p:cNvCxnSpPr>
            <a:cxnSpLocks/>
          </p:cNvCxnSpPr>
          <p:nvPr/>
        </p:nvCxnSpPr>
        <p:spPr>
          <a:xfrm flipV="1">
            <a:off x="7584459" y="4400457"/>
            <a:ext cx="1546726" cy="318041"/>
          </a:xfrm>
          <a:prstGeom prst="bentConnector3">
            <a:avLst>
              <a:gd name="adj1" fmla="val 1259"/>
            </a:avLst>
          </a:prstGeom>
          <a:ln w="28575">
            <a:solidFill>
              <a:srgbClr val="F0842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2104B530-1B9D-4CF2-A43D-62BE409F1EE4}"/>
              </a:ext>
            </a:extLst>
          </p:cNvPr>
          <p:cNvSpPr/>
          <p:nvPr/>
        </p:nvSpPr>
        <p:spPr>
          <a:xfrm>
            <a:off x="7315093" y="2462408"/>
            <a:ext cx="65202" cy="7109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331C3B3-069F-4FA8-837E-FE6819F7BB17}"/>
              </a:ext>
            </a:extLst>
          </p:cNvPr>
          <p:cNvSpPr/>
          <p:nvPr/>
        </p:nvSpPr>
        <p:spPr>
          <a:xfrm>
            <a:off x="7977443" y="3359125"/>
            <a:ext cx="65202" cy="7109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223B4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702E7A-2058-487F-8908-80E18453AAC3}"/>
              </a:ext>
            </a:extLst>
          </p:cNvPr>
          <p:cNvSpPr/>
          <p:nvPr/>
        </p:nvSpPr>
        <p:spPr>
          <a:xfrm>
            <a:off x="1802765" y="5549585"/>
            <a:ext cx="8314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F084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Суммарно контейнерные терминалы Белорусской железной дороги: </a:t>
            </a:r>
            <a:endParaRPr lang="ru-BY" sz="14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2AFD5694-3D21-44FB-BECF-0CAAC721D646}"/>
              </a:ext>
            </a:extLst>
          </p:cNvPr>
          <p:cNvSpPr/>
          <p:nvPr/>
        </p:nvSpPr>
        <p:spPr>
          <a:xfrm>
            <a:off x="27189" y="5885830"/>
            <a:ext cx="4295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СУТОЧНАЯ ПЕРЕРАБАТЫВАЮЩАЯ </a:t>
            </a:r>
          </a:p>
          <a:p>
            <a:pPr lvl="0" algn="ctr">
              <a:defRPr/>
            </a:pP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</a:t>
            </a:r>
            <a:endParaRPr lang="ja-JP" altLang="en-US" sz="14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2 200 </a:t>
            </a:r>
            <a:r>
              <a:rPr lang="en-US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TEU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BY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068D0EB-89C2-4B6F-85C5-48DB12ED5148}"/>
              </a:ext>
            </a:extLst>
          </p:cNvPr>
          <p:cNvSpPr/>
          <p:nvPr/>
        </p:nvSpPr>
        <p:spPr>
          <a:xfrm>
            <a:off x="4478995" y="6068728"/>
            <a:ext cx="35031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ВМЕСТИМОСТЬ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3B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TEU</a:t>
            </a:r>
            <a:endParaRPr kumimoji="0" lang="ru-BY" sz="1200" b="1" i="0" u="none" strike="noStrike" kern="1200" cap="none" spc="0" normalizeH="0" baseline="0" noProof="0" dirty="0">
              <a:ln>
                <a:noFill/>
              </a:ln>
              <a:solidFill>
                <a:srgbClr val="223B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21A84A-C87E-4EA7-A88F-5CDACC654C57}"/>
              </a:ext>
            </a:extLst>
          </p:cNvPr>
          <p:cNvSpPr/>
          <p:nvPr/>
        </p:nvSpPr>
        <p:spPr>
          <a:xfrm>
            <a:off x="8493274" y="5927655"/>
            <a:ext cx="350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ОБРАБОТКИ ПОРЯДКА 14 ПОЛНОСОСТАВНЫХ ПОЕЗДОВ В СУТКИ</a:t>
            </a:r>
            <a:endParaRPr lang="ru-BY" sz="12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6521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F1FAE9-F2EF-4113-A769-B9D57B85C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" y="-253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88" y="1952836"/>
            <a:ext cx="5411656" cy="6834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1864" y="2890138"/>
            <a:ext cx="8817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3200" b="1" cap="all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1722" y="6542869"/>
            <a:ext cx="187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23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WWW.BELINT.BY</a:t>
            </a:r>
            <a:endParaRPr lang="ru-RU" sz="1600" b="1" dirty="0">
              <a:solidFill>
                <a:srgbClr val="223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666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25737</TotalTime>
  <Words>581</Words>
  <Application>Microsoft Office PowerPoint</Application>
  <PresentationFormat>Широкоэкранный</PresentationFormat>
  <Paragraphs>238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宋体</vt:lpstr>
      <vt:lpstr>Arial</vt:lpstr>
      <vt:lpstr>Calibri</vt:lpstr>
      <vt:lpstr>Calibri Light</vt:lpstr>
      <vt:lpstr>Roboto Medium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Джоджуа</dc:creator>
  <cp:lastModifiedBy>Джоджуа Анна Михайловна</cp:lastModifiedBy>
  <cp:revision>1438</cp:revision>
  <cp:lastPrinted>2023-06-30T04:53:14Z</cp:lastPrinted>
  <dcterms:created xsi:type="dcterms:W3CDTF">2019-11-21T10:25:52Z</dcterms:created>
  <dcterms:modified xsi:type="dcterms:W3CDTF">2024-04-01T13:22:28Z</dcterms:modified>
</cp:coreProperties>
</file>